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notesMasterIdLst>
    <p:notesMasterId r:id="rId22"/>
  </p:notesMasterIdLst>
  <p:handoutMasterIdLst>
    <p:handoutMasterId r:id="rId23"/>
  </p:handoutMasterIdLst>
  <p:sldIdLst>
    <p:sldId id="256" r:id="rId2"/>
    <p:sldId id="257" r:id="rId3"/>
    <p:sldId id="258" r:id="rId4"/>
    <p:sldId id="259" r:id="rId5"/>
    <p:sldId id="260" r:id="rId6"/>
    <p:sldId id="261" r:id="rId7"/>
    <p:sldId id="262" r:id="rId8"/>
    <p:sldId id="263" r:id="rId9"/>
    <p:sldId id="264" r:id="rId10"/>
    <p:sldId id="267" r:id="rId11"/>
    <p:sldId id="268" r:id="rId12"/>
    <p:sldId id="269" r:id="rId13"/>
    <p:sldId id="270" r:id="rId14"/>
    <p:sldId id="271" r:id="rId15"/>
    <p:sldId id="272" r:id="rId16"/>
    <p:sldId id="273" r:id="rId17"/>
    <p:sldId id="275" r:id="rId18"/>
    <p:sldId id="276" r:id="rId19"/>
    <p:sldId id="277" r:id="rId20"/>
    <p:sldId id="278" r:id="rId21"/>
  </p:sldIdLst>
  <p:sldSz cx="9144000" cy="6858000" type="screen4x3"/>
  <p:notesSz cx="6858000" cy="9144000"/>
  <p:custShowLst>
    <p:custShow name="Произвольный показ 1" id="0">
      <p:sldLst>
        <p:sld r:id="rId3"/>
        <p:sld r:id="rId7"/>
        <p:sld r:id="rId8"/>
        <p:sld r:id="rId9"/>
        <p:sld r:id="rId10"/>
        <p:sld r:id="rId11"/>
        <p:sld r:id="rId12"/>
        <p:sld r:id="rId13"/>
      </p:sldLst>
    </p:custShow>
  </p:custShowLst>
  <p:defaultTextStyle>
    <a:defPPr>
      <a:defRPr lang="ru-RU"/>
    </a:defPPr>
    <a:lvl1pPr algn="l" rtl="0" fontAlgn="base">
      <a:spcBef>
        <a:spcPct val="0"/>
      </a:spcBef>
      <a:spcAft>
        <a:spcPct val="0"/>
      </a:spcAft>
      <a:defRPr kern="1200">
        <a:solidFill>
          <a:schemeClr val="tx1"/>
        </a:solidFill>
        <a:latin typeface="Calibri" panose="020F0502020204030204" pitchFamily="34" charset="0"/>
        <a:ea typeface="+mn-ea"/>
        <a:cs typeface="+mn-cs"/>
      </a:defRPr>
    </a:lvl1pPr>
    <a:lvl2pPr marL="457200" algn="l" rtl="0" fontAlgn="base">
      <a:spcBef>
        <a:spcPct val="0"/>
      </a:spcBef>
      <a:spcAft>
        <a:spcPct val="0"/>
      </a:spcAft>
      <a:defRPr kern="1200">
        <a:solidFill>
          <a:schemeClr val="tx1"/>
        </a:solidFill>
        <a:latin typeface="Calibri" panose="020F0502020204030204" pitchFamily="34" charset="0"/>
        <a:ea typeface="+mn-ea"/>
        <a:cs typeface="+mn-cs"/>
      </a:defRPr>
    </a:lvl2pPr>
    <a:lvl3pPr marL="914400" algn="l" rtl="0" fontAlgn="base">
      <a:spcBef>
        <a:spcPct val="0"/>
      </a:spcBef>
      <a:spcAft>
        <a:spcPct val="0"/>
      </a:spcAft>
      <a:defRPr kern="1200">
        <a:solidFill>
          <a:schemeClr val="tx1"/>
        </a:solidFill>
        <a:latin typeface="Calibri" panose="020F0502020204030204" pitchFamily="34" charset="0"/>
        <a:ea typeface="+mn-ea"/>
        <a:cs typeface="+mn-cs"/>
      </a:defRPr>
    </a:lvl3pPr>
    <a:lvl4pPr marL="1371600" algn="l" rtl="0" fontAlgn="base">
      <a:spcBef>
        <a:spcPct val="0"/>
      </a:spcBef>
      <a:spcAft>
        <a:spcPct val="0"/>
      </a:spcAft>
      <a:defRPr kern="1200">
        <a:solidFill>
          <a:schemeClr val="tx1"/>
        </a:solidFill>
        <a:latin typeface="Calibri" panose="020F0502020204030204" pitchFamily="34" charset="0"/>
        <a:ea typeface="+mn-ea"/>
        <a:cs typeface="+mn-cs"/>
      </a:defRPr>
    </a:lvl4pPr>
    <a:lvl5pPr marL="1828800" algn="l" rtl="0" fontAlgn="base">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3384" autoAdjust="0"/>
  </p:normalViewPr>
  <p:slideViewPr>
    <p:cSldViewPr>
      <p:cViewPr>
        <p:scale>
          <a:sx n="80" d="100"/>
          <a:sy n="80" d="100"/>
        </p:scale>
        <p:origin x="1450" y="7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Верхний колонтитул 1">
            <a:extLst>
              <a:ext uri="{FF2B5EF4-FFF2-40B4-BE49-F238E27FC236}">
                <a16:creationId xmlns:a16="http://schemas.microsoft.com/office/drawing/2014/main" id="{5861822B-4CDB-4F35-83C4-4ADF1352996C}"/>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ru-RU"/>
          </a:p>
        </p:txBody>
      </p:sp>
      <p:sp>
        <p:nvSpPr>
          <p:cNvPr id="3" name="Дата 2">
            <a:extLst>
              <a:ext uri="{FF2B5EF4-FFF2-40B4-BE49-F238E27FC236}">
                <a16:creationId xmlns:a16="http://schemas.microsoft.com/office/drawing/2014/main" id="{5A98733F-3701-40D4-A5F7-AC420F3FF0F2}"/>
              </a:ext>
            </a:extLst>
          </p:cNvPr>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3485681F-E6B0-4DA5-9F5B-6C92C3A646FA}" type="datetimeFigureOut">
              <a:rPr lang="ru-RU"/>
              <a:pPr>
                <a:defRPr/>
              </a:pPr>
              <a:t>30.10.2024</a:t>
            </a:fld>
            <a:endParaRPr lang="ru-RU"/>
          </a:p>
        </p:txBody>
      </p:sp>
      <p:sp>
        <p:nvSpPr>
          <p:cNvPr id="4" name="Нижний колонтитул 3">
            <a:extLst>
              <a:ext uri="{FF2B5EF4-FFF2-40B4-BE49-F238E27FC236}">
                <a16:creationId xmlns:a16="http://schemas.microsoft.com/office/drawing/2014/main" id="{E6BAE776-70D2-46E7-88C0-050238C69514}"/>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ru-RU"/>
          </a:p>
        </p:txBody>
      </p:sp>
      <p:sp>
        <p:nvSpPr>
          <p:cNvPr id="5" name="Номер слайда 4">
            <a:extLst>
              <a:ext uri="{FF2B5EF4-FFF2-40B4-BE49-F238E27FC236}">
                <a16:creationId xmlns:a16="http://schemas.microsoft.com/office/drawing/2014/main" id="{FAF11D88-1A99-44CD-AEC3-2D45C749F5F9}"/>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C188D2E3-F1C1-4DB6-925C-E5612A9C4010}" type="slidenum">
              <a:rPr lang="ru-RU" altLang="LID4096"/>
              <a:pPr/>
              <a:t>‹#›</a:t>
            </a:fld>
            <a:endParaRPr lang="ru-RU" altLang="LID4096"/>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Верхний колонтитул 1">
            <a:extLst>
              <a:ext uri="{FF2B5EF4-FFF2-40B4-BE49-F238E27FC236}">
                <a16:creationId xmlns:a16="http://schemas.microsoft.com/office/drawing/2014/main" id="{2DB0BC91-F62D-442D-8AE3-AC9C3BFCE723}"/>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ru-RU"/>
          </a:p>
        </p:txBody>
      </p:sp>
      <p:sp>
        <p:nvSpPr>
          <p:cNvPr id="3" name="Дата 2">
            <a:extLst>
              <a:ext uri="{FF2B5EF4-FFF2-40B4-BE49-F238E27FC236}">
                <a16:creationId xmlns:a16="http://schemas.microsoft.com/office/drawing/2014/main" id="{C0259270-7E93-421C-BA26-882CB3CEBE45}"/>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99901B67-8371-43A4-8FC5-92D588685867}" type="datetimeFigureOut">
              <a:rPr lang="ru-RU"/>
              <a:pPr>
                <a:defRPr/>
              </a:pPr>
              <a:t>30.10.2024</a:t>
            </a:fld>
            <a:endParaRPr lang="ru-RU"/>
          </a:p>
        </p:txBody>
      </p:sp>
      <p:sp>
        <p:nvSpPr>
          <p:cNvPr id="4" name="Образ слайда 3">
            <a:extLst>
              <a:ext uri="{FF2B5EF4-FFF2-40B4-BE49-F238E27FC236}">
                <a16:creationId xmlns:a16="http://schemas.microsoft.com/office/drawing/2014/main" id="{621417A1-2A36-4464-A3F8-68530A3A2A8E}"/>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ru-RU" noProof="0"/>
          </a:p>
        </p:txBody>
      </p:sp>
      <p:sp>
        <p:nvSpPr>
          <p:cNvPr id="5" name="Заметки 4">
            <a:extLst>
              <a:ext uri="{FF2B5EF4-FFF2-40B4-BE49-F238E27FC236}">
                <a16:creationId xmlns:a16="http://schemas.microsoft.com/office/drawing/2014/main" id="{6779BF25-EA55-4F48-B236-A45FC411B965}"/>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noProof="0"/>
              <a:t>Образец текста</a:t>
            </a:r>
          </a:p>
          <a:p>
            <a:pPr lvl="1"/>
            <a:r>
              <a:rPr lang="ru-RU" noProof="0"/>
              <a:t>Второй уровень</a:t>
            </a:r>
          </a:p>
          <a:p>
            <a:pPr lvl="2"/>
            <a:r>
              <a:rPr lang="ru-RU" noProof="0"/>
              <a:t>Третий уровень</a:t>
            </a:r>
          </a:p>
          <a:p>
            <a:pPr lvl="3"/>
            <a:r>
              <a:rPr lang="ru-RU" noProof="0"/>
              <a:t>Четвертый уровень</a:t>
            </a:r>
          </a:p>
          <a:p>
            <a:pPr lvl="4"/>
            <a:r>
              <a:rPr lang="ru-RU" noProof="0"/>
              <a:t>Пятый уровень</a:t>
            </a:r>
          </a:p>
        </p:txBody>
      </p:sp>
      <p:sp>
        <p:nvSpPr>
          <p:cNvPr id="6" name="Нижний колонтитул 5">
            <a:extLst>
              <a:ext uri="{FF2B5EF4-FFF2-40B4-BE49-F238E27FC236}">
                <a16:creationId xmlns:a16="http://schemas.microsoft.com/office/drawing/2014/main" id="{C131D9D9-6D61-4EB6-8480-494FDA6A56B8}"/>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ru-RU"/>
          </a:p>
        </p:txBody>
      </p:sp>
      <p:sp>
        <p:nvSpPr>
          <p:cNvPr id="7" name="Номер слайда 6">
            <a:extLst>
              <a:ext uri="{FF2B5EF4-FFF2-40B4-BE49-F238E27FC236}">
                <a16:creationId xmlns:a16="http://schemas.microsoft.com/office/drawing/2014/main" id="{81401FEC-7D17-4D24-BEDD-A2FF6137A907}"/>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07135A71-EC64-4232-9882-0C2987E1CE5D}" type="slidenum">
              <a:rPr lang="ru-RU" altLang="LID4096"/>
              <a:pPr/>
              <a:t>‹#›</a:t>
            </a:fld>
            <a:endParaRPr lang="ru-RU" altLang="LID4096"/>
          </a:p>
        </p:txBody>
      </p:sp>
    </p:spTree>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Образ слайда 1">
            <a:extLst>
              <a:ext uri="{FF2B5EF4-FFF2-40B4-BE49-F238E27FC236}">
                <a16:creationId xmlns:a16="http://schemas.microsoft.com/office/drawing/2014/main" id="{FF4FBADD-E91B-4116-B983-CF452807BE2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Заметки 2">
            <a:extLst>
              <a:ext uri="{FF2B5EF4-FFF2-40B4-BE49-F238E27FC236}">
                <a16:creationId xmlns:a16="http://schemas.microsoft.com/office/drawing/2014/main" id="{BAAC1B1B-117A-4504-B83F-CA5FC90C86D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ru-RU" altLang="ru-RU" dirty="0"/>
              <a:t>В жизни человека информация играет огромную роль. Поэтому информация стоит дорого и ее нужно охранять. Существуют множество ситуаций, когда информация нуждается в защите: от вашего личного секрета до государственной тайны. Но, прежде чем говорить о защите информации, рассмотрим основные определения.</a:t>
            </a:r>
          </a:p>
        </p:txBody>
      </p:sp>
      <p:sp>
        <p:nvSpPr>
          <p:cNvPr id="28676" name="Номер слайда 3">
            <a:extLst>
              <a:ext uri="{FF2B5EF4-FFF2-40B4-BE49-F238E27FC236}">
                <a16:creationId xmlns:a16="http://schemas.microsoft.com/office/drawing/2014/main" id="{7FE7448A-D4DC-4DB1-9ED3-69ADA765A41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AFA90CC3-11DB-44EF-B599-AC4ABF6906AF}" type="slidenum">
              <a:rPr lang="ru-RU" altLang="ru-RU"/>
              <a:pPr eaLnBrk="1" hangingPunct="1">
                <a:spcBef>
                  <a:spcPct val="0"/>
                </a:spcBef>
              </a:pPr>
              <a:t>1</a:t>
            </a:fld>
            <a:endParaRPr lang="ru-RU" altLang="ru-RU"/>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Образ слайда 1">
            <a:extLst>
              <a:ext uri="{FF2B5EF4-FFF2-40B4-BE49-F238E27FC236}">
                <a16:creationId xmlns:a16="http://schemas.microsoft.com/office/drawing/2014/main" id="{E9BF27BD-47BC-4498-83C3-F92DF574020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Заметки 2">
            <a:extLst>
              <a:ext uri="{FF2B5EF4-FFF2-40B4-BE49-F238E27FC236}">
                <a16:creationId xmlns:a16="http://schemas.microsoft.com/office/drawing/2014/main" id="{B9F7AECC-2DE3-45B0-B29B-BD412465285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ru-RU" altLang="ru-RU"/>
              <a:t>Кражи и подлоги стоят на втором месте по размерам нанесенного ущерба (после непреднамеренных ошибок пользователей). Могут быть украдены как информация, так и носители информации. Это может быть преднамеренно сделано сотрудником (копирование или изменение данных), может произойти с помощью использования вредоносных программ (троянские).</a:t>
            </a:r>
          </a:p>
        </p:txBody>
      </p:sp>
      <p:sp>
        <p:nvSpPr>
          <p:cNvPr id="37892" name="Номер слайда 3">
            <a:extLst>
              <a:ext uri="{FF2B5EF4-FFF2-40B4-BE49-F238E27FC236}">
                <a16:creationId xmlns:a16="http://schemas.microsoft.com/office/drawing/2014/main" id="{32A2E12C-4EF7-4608-93A9-F79C6C7CB91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B196904F-F871-4BB1-8CCB-BD514570D3E3}" type="slidenum">
              <a:rPr lang="ru-RU" altLang="ru-RU"/>
              <a:pPr eaLnBrk="1" hangingPunct="1">
                <a:spcBef>
                  <a:spcPct val="0"/>
                </a:spcBef>
              </a:pPr>
              <a:t>10</a:t>
            </a:fld>
            <a:endParaRPr lang="ru-RU" altLang="ru-RU"/>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Образ слайда 1">
            <a:extLst>
              <a:ext uri="{FF2B5EF4-FFF2-40B4-BE49-F238E27FC236}">
                <a16:creationId xmlns:a16="http://schemas.microsoft.com/office/drawing/2014/main" id="{8857374B-221E-4566-9BBD-C1DB5216CA2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Заметки 2">
            <a:extLst>
              <a:ext uri="{FF2B5EF4-FFF2-40B4-BE49-F238E27FC236}">
                <a16:creationId xmlns:a16="http://schemas.microsoft.com/office/drawing/2014/main" id="{FDA0986A-E1E0-4676-9C81-97D2E0FA720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ru-RU" altLang="ru-RU"/>
              <a:t>Раскрытие паролей ведет к получению доступа ко всей информации.</a:t>
            </a:r>
          </a:p>
          <a:p>
            <a:pPr eaLnBrk="1" hangingPunct="1">
              <a:spcBef>
                <a:spcPct val="0"/>
              </a:spcBef>
            </a:pPr>
            <a:endParaRPr lang="ru-RU" altLang="ru-RU"/>
          </a:p>
        </p:txBody>
      </p:sp>
      <p:sp>
        <p:nvSpPr>
          <p:cNvPr id="38916" name="Номер слайда 3">
            <a:extLst>
              <a:ext uri="{FF2B5EF4-FFF2-40B4-BE49-F238E27FC236}">
                <a16:creationId xmlns:a16="http://schemas.microsoft.com/office/drawing/2014/main" id="{570C71C7-3E67-499E-822E-C5DC9A4BD96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00B4ED86-A83C-4489-9F58-1303D7801447}" type="slidenum">
              <a:rPr lang="ru-RU" altLang="ru-RU"/>
              <a:pPr eaLnBrk="1" hangingPunct="1">
                <a:spcBef>
                  <a:spcPct val="0"/>
                </a:spcBef>
              </a:pPr>
              <a:t>11</a:t>
            </a:fld>
            <a:endParaRPr lang="ru-RU" altLang="ru-RU"/>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Образ слайда 1">
            <a:extLst>
              <a:ext uri="{FF2B5EF4-FFF2-40B4-BE49-F238E27FC236}">
                <a16:creationId xmlns:a16="http://schemas.microsoft.com/office/drawing/2014/main" id="{5061BE70-C553-479F-8130-E8E3676C7A0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Заметки 2">
            <a:extLst>
              <a:ext uri="{FF2B5EF4-FFF2-40B4-BE49-F238E27FC236}">
                <a16:creationId xmlns:a16="http://schemas.microsoft.com/office/drawing/2014/main" id="{B5931EA0-0865-45F5-B6B6-FA23575A8FC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ru-RU" altLang="ru-RU"/>
              <a:t>Безопасность зданий необходима для защиты от физической кражи оборудования или данных на резервных копиях, а также от физического уничтожения техники и носителей.</a:t>
            </a:r>
          </a:p>
          <a:p>
            <a:pPr eaLnBrk="1" hangingPunct="1">
              <a:spcBef>
                <a:spcPct val="0"/>
              </a:spcBef>
            </a:pPr>
            <a:r>
              <a:rPr lang="ru-RU" altLang="ru-RU"/>
              <a:t>Дублирование канала связи необходимо для возможности переключения на резервную систему и запасной канал в случае неисправности действующих систем.</a:t>
            </a:r>
          </a:p>
          <a:p>
            <a:pPr eaLnBrk="1" hangingPunct="1">
              <a:spcBef>
                <a:spcPct val="0"/>
              </a:spcBef>
            </a:pPr>
            <a:r>
              <a:rPr lang="ru-RU" altLang="ru-RU"/>
              <a:t>Создание резервных копий защищает от потери данных при сбое оборудования.</a:t>
            </a:r>
          </a:p>
          <a:p>
            <a:pPr eaLnBrk="1" hangingPunct="1">
              <a:spcBef>
                <a:spcPct val="0"/>
              </a:spcBef>
            </a:pPr>
            <a:r>
              <a:rPr lang="ru-RU" altLang="ru-RU"/>
              <a:t>Криптография – наука об использовании методов шифрования. Криптография (шифры) используются еще со времен Цезаря и даже более ранних.</a:t>
            </a:r>
          </a:p>
          <a:p>
            <a:pPr eaLnBrk="1" hangingPunct="1">
              <a:spcBef>
                <a:spcPct val="0"/>
              </a:spcBef>
            </a:pPr>
            <a:endParaRPr lang="ru-RU" altLang="ru-RU"/>
          </a:p>
        </p:txBody>
      </p:sp>
      <p:sp>
        <p:nvSpPr>
          <p:cNvPr id="39940" name="Номер слайда 3">
            <a:extLst>
              <a:ext uri="{FF2B5EF4-FFF2-40B4-BE49-F238E27FC236}">
                <a16:creationId xmlns:a16="http://schemas.microsoft.com/office/drawing/2014/main" id="{DD1BC1EE-31F6-4BEE-AED7-8872560DDE7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D34BD140-4AE7-4B5C-A4CB-159A95D9E49B}" type="slidenum">
              <a:rPr lang="ru-RU" altLang="ru-RU"/>
              <a:pPr eaLnBrk="1" hangingPunct="1">
                <a:spcBef>
                  <a:spcPct val="0"/>
                </a:spcBef>
              </a:pPr>
              <a:t>12</a:t>
            </a:fld>
            <a:endParaRPr lang="ru-RU" altLang="ru-RU"/>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Образ слайда 1">
            <a:extLst>
              <a:ext uri="{FF2B5EF4-FFF2-40B4-BE49-F238E27FC236}">
                <a16:creationId xmlns:a16="http://schemas.microsoft.com/office/drawing/2014/main" id="{59CA1EDD-0114-4CA7-A6DC-DC23929BE56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Заметки 2">
            <a:extLst>
              <a:ext uri="{FF2B5EF4-FFF2-40B4-BE49-F238E27FC236}">
                <a16:creationId xmlns:a16="http://schemas.microsoft.com/office/drawing/2014/main" id="{4137B91B-9A52-4F54-8661-51B7B0F5B89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ru-RU" altLang="ru-RU"/>
              <a:t>Если пароль установлен в </a:t>
            </a:r>
            <a:r>
              <a:rPr lang="en-US" altLang="ru-RU"/>
              <a:t>BIOS</a:t>
            </a:r>
            <a:r>
              <a:rPr lang="ru-RU" altLang="ru-RU"/>
              <a:t>, то компьютер не начнет загрузку операционной системы, пока не будет введен правильный пароль. Преодолеть такую защиту нелегко.</a:t>
            </a:r>
          </a:p>
          <a:p>
            <a:pPr eaLnBrk="1" hangingPunct="1">
              <a:spcBef>
                <a:spcPct val="0"/>
              </a:spcBef>
            </a:pPr>
            <a:r>
              <a:rPr lang="ru-RU" altLang="ru-RU"/>
              <a:t>При загрузке операционной системы пароль может быть запрошен у любого пользователя (даже если пользователь один).</a:t>
            </a:r>
          </a:p>
        </p:txBody>
      </p:sp>
      <p:sp>
        <p:nvSpPr>
          <p:cNvPr id="40964" name="Номер слайда 3">
            <a:extLst>
              <a:ext uri="{FF2B5EF4-FFF2-40B4-BE49-F238E27FC236}">
                <a16:creationId xmlns:a16="http://schemas.microsoft.com/office/drawing/2014/main" id="{6D89029C-D988-4523-BAB9-9E94BA1DDB9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3C6EA000-4CF5-4DF0-AC31-ED6FB05F079C}" type="slidenum">
              <a:rPr lang="ru-RU" altLang="ru-RU"/>
              <a:pPr eaLnBrk="1" hangingPunct="1">
                <a:spcBef>
                  <a:spcPct val="0"/>
                </a:spcBef>
              </a:pPr>
              <a:t>13</a:t>
            </a:fld>
            <a:endParaRPr lang="ru-RU" altLang="ru-RU"/>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Образ слайда 1">
            <a:extLst>
              <a:ext uri="{FF2B5EF4-FFF2-40B4-BE49-F238E27FC236}">
                <a16:creationId xmlns:a16="http://schemas.microsoft.com/office/drawing/2014/main" id="{E80EB15F-DC0F-48AF-816B-8FCB5FA8D63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Заметки 2">
            <a:extLst>
              <a:ext uri="{FF2B5EF4-FFF2-40B4-BE49-F238E27FC236}">
                <a16:creationId xmlns:a16="http://schemas.microsoft.com/office/drawing/2014/main" id="{2B19ABDD-D6FC-4255-844F-A246CDAEB31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ru-RU" altLang="ru-RU"/>
              <a:t>Оптические сканеры считывания отпечатков пальцев устанавливаются на ноутбуки, мыши, клавиатуры, флеш-диски. Либо бывают в виде отдельных устройств (например, в аэропортах).</a:t>
            </a:r>
          </a:p>
          <a:p>
            <a:pPr eaLnBrk="1" hangingPunct="1">
              <a:spcBef>
                <a:spcPct val="0"/>
              </a:spcBef>
            </a:pPr>
            <a:r>
              <a:rPr lang="ru-RU" altLang="ru-RU"/>
              <a:t>Идентификация по характеристикам речи основана на том, что каждому человеку присуща индивидуальная частотная характеристика каждого звука. Интерес к этому методу связан и с прогнозом внедрения голосового интерфейса в ОС.</a:t>
            </a:r>
          </a:p>
          <a:p>
            <a:pPr eaLnBrk="1" hangingPunct="1">
              <a:spcBef>
                <a:spcPct val="0"/>
              </a:spcBef>
            </a:pPr>
            <a:r>
              <a:rPr lang="ru-RU" altLang="ru-RU"/>
              <a:t>Для идентификации по радужной оболочке глаза используются специальные сканеры. Радужная оболочка формируется в первые полтора года жизни и уже практически не меняется. Метод состоит в том, на изображение глаза накладывается специальная маска штрих-кодов, в результате чего появляется матрица, индивидуальная для каждого человека.</a:t>
            </a:r>
          </a:p>
          <a:p>
            <a:pPr eaLnBrk="1" hangingPunct="1">
              <a:spcBef>
                <a:spcPct val="0"/>
              </a:spcBef>
            </a:pPr>
            <a:r>
              <a:rPr lang="ru-RU" altLang="ru-RU"/>
              <a:t>Идентификации по изображению лица ненавязчивы, так как распознавание происходит на расстоянии, без задержек и отвлечения внимания. Идентификационные признаки учитывают форму лица, его цвет, а также цвет волос.</a:t>
            </a:r>
          </a:p>
          <a:p>
            <a:pPr eaLnBrk="1" hangingPunct="1">
              <a:spcBef>
                <a:spcPct val="0"/>
              </a:spcBef>
            </a:pPr>
            <a:r>
              <a:rPr lang="ru-RU" altLang="ru-RU"/>
              <a:t>Идентификация по ладони руки учитывает размеры и форму ладони, а также некоторые информационные знаки на тыльной стороне руки. Такие сканеры установлены в аэропортах, банках и на атомных станциях.</a:t>
            </a:r>
          </a:p>
        </p:txBody>
      </p:sp>
      <p:sp>
        <p:nvSpPr>
          <p:cNvPr id="41988" name="Номер слайда 3">
            <a:extLst>
              <a:ext uri="{FF2B5EF4-FFF2-40B4-BE49-F238E27FC236}">
                <a16:creationId xmlns:a16="http://schemas.microsoft.com/office/drawing/2014/main" id="{42A62893-B998-45FB-B7E1-49713089CC3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D110220F-BD85-4BF9-AD67-5032FB447CD0}" type="slidenum">
              <a:rPr lang="ru-RU" altLang="ru-RU"/>
              <a:pPr eaLnBrk="1" hangingPunct="1">
                <a:spcBef>
                  <a:spcPct val="0"/>
                </a:spcBef>
              </a:pPr>
              <a:t>14</a:t>
            </a:fld>
            <a:endParaRPr lang="ru-RU" altLang="ru-RU"/>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Образ слайда 1">
            <a:extLst>
              <a:ext uri="{FF2B5EF4-FFF2-40B4-BE49-F238E27FC236}">
                <a16:creationId xmlns:a16="http://schemas.microsoft.com/office/drawing/2014/main" id="{38F84901-DE31-4375-A7FD-1777869ACD9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1" name="Заметки 2">
            <a:extLst>
              <a:ext uri="{FF2B5EF4-FFF2-40B4-BE49-F238E27FC236}">
                <a16:creationId xmlns:a16="http://schemas.microsoft.com/office/drawing/2014/main" id="{4EB06EF3-6D5B-4EE5-98CB-BB8ECAA732A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ltLang="ru-RU"/>
          </a:p>
        </p:txBody>
      </p:sp>
      <p:sp>
        <p:nvSpPr>
          <p:cNvPr id="43012" name="Номер слайда 3">
            <a:extLst>
              <a:ext uri="{FF2B5EF4-FFF2-40B4-BE49-F238E27FC236}">
                <a16:creationId xmlns:a16="http://schemas.microsoft.com/office/drawing/2014/main" id="{DF810D5F-0989-472C-B9B3-F412C3F022E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E3735135-AE5A-4881-B130-36603575429D}" type="slidenum">
              <a:rPr lang="ru-RU" altLang="ru-RU"/>
              <a:pPr eaLnBrk="1" hangingPunct="1">
                <a:spcBef>
                  <a:spcPct val="0"/>
                </a:spcBef>
              </a:pPr>
              <a:t>15</a:t>
            </a:fld>
            <a:endParaRPr lang="ru-RU" altLang="ru-RU"/>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Образ слайда 1">
            <a:extLst>
              <a:ext uri="{FF2B5EF4-FFF2-40B4-BE49-F238E27FC236}">
                <a16:creationId xmlns:a16="http://schemas.microsoft.com/office/drawing/2014/main" id="{E4BCD3F2-7426-47AA-8218-0324A5B7502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Заметки 2">
            <a:extLst>
              <a:ext uri="{FF2B5EF4-FFF2-40B4-BE49-F238E27FC236}">
                <a16:creationId xmlns:a16="http://schemas.microsoft.com/office/drawing/2014/main" id="{D08E60CD-0E38-4AED-9A46-BA4B0CDCF49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ltLang="ru-RU"/>
          </a:p>
        </p:txBody>
      </p:sp>
      <p:sp>
        <p:nvSpPr>
          <p:cNvPr id="44036" name="Номер слайда 3">
            <a:extLst>
              <a:ext uri="{FF2B5EF4-FFF2-40B4-BE49-F238E27FC236}">
                <a16:creationId xmlns:a16="http://schemas.microsoft.com/office/drawing/2014/main" id="{60A12CA9-09CB-45DD-B869-CB8E4263C46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7D36EA64-B8C6-4C89-8F27-7EB33EA8F247}" type="slidenum">
              <a:rPr lang="ru-RU" altLang="ru-RU"/>
              <a:pPr eaLnBrk="1" hangingPunct="1">
                <a:spcBef>
                  <a:spcPct val="0"/>
                </a:spcBef>
              </a:pPr>
              <a:t>16</a:t>
            </a:fld>
            <a:endParaRPr lang="ru-RU" altLang="ru-RU"/>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Образ слайда 1">
            <a:extLst>
              <a:ext uri="{FF2B5EF4-FFF2-40B4-BE49-F238E27FC236}">
                <a16:creationId xmlns:a16="http://schemas.microsoft.com/office/drawing/2014/main" id="{19657D7A-49C7-46AD-B68B-572772C0B37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Заметки 2">
            <a:extLst>
              <a:ext uri="{FF2B5EF4-FFF2-40B4-BE49-F238E27FC236}">
                <a16:creationId xmlns:a16="http://schemas.microsoft.com/office/drawing/2014/main" id="{A7F4C86B-6473-4AD7-89B6-B6DBC5CC155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ltLang="ru-RU"/>
          </a:p>
        </p:txBody>
      </p:sp>
      <p:sp>
        <p:nvSpPr>
          <p:cNvPr id="45060" name="Номер слайда 3">
            <a:extLst>
              <a:ext uri="{FF2B5EF4-FFF2-40B4-BE49-F238E27FC236}">
                <a16:creationId xmlns:a16="http://schemas.microsoft.com/office/drawing/2014/main" id="{1340A49F-D214-474D-AA34-CDE8EE5EE10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578E5C9A-3FC3-44BE-A6E4-59EF85A291DE}" type="slidenum">
              <a:rPr lang="ru-RU" altLang="ru-RU"/>
              <a:pPr eaLnBrk="1" hangingPunct="1">
                <a:spcBef>
                  <a:spcPct val="0"/>
                </a:spcBef>
              </a:pPr>
              <a:t>17</a:t>
            </a:fld>
            <a:endParaRPr lang="ru-RU" altLang="ru-RU"/>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Образ слайда 1">
            <a:extLst>
              <a:ext uri="{FF2B5EF4-FFF2-40B4-BE49-F238E27FC236}">
                <a16:creationId xmlns:a16="http://schemas.microsoft.com/office/drawing/2014/main" id="{F6F0B67D-34B5-4B2B-9EE8-EF7195738CB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Заметки 2">
            <a:extLst>
              <a:ext uri="{FF2B5EF4-FFF2-40B4-BE49-F238E27FC236}">
                <a16:creationId xmlns:a16="http://schemas.microsoft.com/office/drawing/2014/main" id="{41ACF26D-09CA-4FEF-BA31-EECEADAB03D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ltLang="ru-RU"/>
          </a:p>
        </p:txBody>
      </p:sp>
      <p:sp>
        <p:nvSpPr>
          <p:cNvPr id="46084" name="Номер слайда 3">
            <a:extLst>
              <a:ext uri="{FF2B5EF4-FFF2-40B4-BE49-F238E27FC236}">
                <a16:creationId xmlns:a16="http://schemas.microsoft.com/office/drawing/2014/main" id="{C165234D-1AE1-4051-90AC-07287D62816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3A057467-106D-46E7-9B7E-8E75949EE818}" type="slidenum">
              <a:rPr lang="ru-RU" altLang="ru-RU"/>
              <a:pPr eaLnBrk="1" hangingPunct="1">
                <a:spcBef>
                  <a:spcPct val="0"/>
                </a:spcBef>
              </a:pPr>
              <a:t>18</a:t>
            </a:fld>
            <a:endParaRPr lang="ru-RU" altLang="ru-RU"/>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Образ слайда 1">
            <a:extLst>
              <a:ext uri="{FF2B5EF4-FFF2-40B4-BE49-F238E27FC236}">
                <a16:creationId xmlns:a16="http://schemas.microsoft.com/office/drawing/2014/main" id="{1B1115C4-E0BF-4CC7-BF1C-BB44C4EDB6E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Заметки 2">
            <a:extLst>
              <a:ext uri="{FF2B5EF4-FFF2-40B4-BE49-F238E27FC236}">
                <a16:creationId xmlns:a16="http://schemas.microsoft.com/office/drawing/2014/main" id="{EAC2DD9A-83DA-4BBC-92F2-EDD7B523A21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ltLang="ru-RU"/>
          </a:p>
        </p:txBody>
      </p:sp>
      <p:sp>
        <p:nvSpPr>
          <p:cNvPr id="47108" name="Номер слайда 3">
            <a:extLst>
              <a:ext uri="{FF2B5EF4-FFF2-40B4-BE49-F238E27FC236}">
                <a16:creationId xmlns:a16="http://schemas.microsoft.com/office/drawing/2014/main" id="{107ABB8D-7AAA-47AE-8002-3A048FED02C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965FF5EC-73FF-4AF6-B77F-1DDD55F587B2}" type="slidenum">
              <a:rPr lang="ru-RU" altLang="ru-RU"/>
              <a:pPr eaLnBrk="1" hangingPunct="1">
                <a:spcBef>
                  <a:spcPct val="0"/>
                </a:spcBef>
              </a:pPr>
              <a:t>19</a:t>
            </a:fld>
            <a:endParaRPr lang="ru-RU" altLang="ru-RU"/>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Образ слайда 1">
            <a:extLst>
              <a:ext uri="{FF2B5EF4-FFF2-40B4-BE49-F238E27FC236}">
                <a16:creationId xmlns:a16="http://schemas.microsoft.com/office/drawing/2014/main" id="{A8020AA2-0E30-4BAA-BD39-5A5E59EEA56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Заметки 2">
            <a:extLst>
              <a:ext uri="{FF2B5EF4-FFF2-40B4-BE49-F238E27FC236}">
                <a16:creationId xmlns:a16="http://schemas.microsoft.com/office/drawing/2014/main" id="{684397C3-EF49-4471-A7A3-80800CA78A7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ru-RU" altLang="ru-RU"/>
              <a:t>Рассмотрим основные составляющие информационной безопасности.</a:t>
            </a:r>
          </a:p>
        </p:txBody>
      </p:sp>
      <p:sp>
        <p:nvSpPr>
          <p:cNvPr id="29700" name="Номер слайда 3">
            <a:extLst>
              <a:ext uri="{FF2B5EF4-FFF2-40B4-BE49-F238E27FC236}">
                <a16:creationId xmlns:a16="http://schemas.microsoft.com/office/drawing/2014/main" id="{B2E5F753-A559-4E20-B64D-5E7076FCA32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AE4D637C-495B-467B-87B6-F6D4FC46D6A8}" type="slidenum">
              <a:rPr lang="ru-RU" altLang="ru-RU"/>
              <a:pPr eaLnBrk="1" hangingPunct="1">
                <a:spcBef>
                  <a:spcPct val="0"/>
                </a:spcBef>
              </a:pPr>
              <a:t>2</a:t>
            </a:fld>
            <a:endParaRPr lang="ru-RU" altLang="ru-RU"/>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Образ слайда 1">
            <a:extLst>
              <a:ext uri="{FF2B5EF4-FFF2-40B4-BE49-F238E27FC236}">
                <a16:creationId xmlns:a16="http://schemas.microsoft.com/office/drawing/2014/main" id="{227371AA-46DC-4532-B645-40BD9DE7908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Заметки 2">
            <a:extLst>
              <a:ext uri="{FF2B5EF4-FFF2-40B4-BE49-F238E27FC236}">
                <a16:creationId xmlns:a16="http://schemas.microsoft.com/office/drawing/2014/main" id="{FEC4CC7D-AFA1-419C-916A-524557A6A8F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ltLang="ru-RU"/>
          </a:p>
        </p:txBody>
      </p:sp>
      <p:sp>
        <p:nvSpPr>
          <p:cNvPr id="48132" name="Номер слайда 3">
            <a:extLst>
              <a:ext uri="{FF2B5EF4-FFF2-40B4-BE49-F238E27FC236}">
                <a16:creationId xmlns:a16="http://schemas.microsoft.com/office/drawing/2014/main" id="{16416D4F-C0DE-4F37-87D4-FF7FA822E1D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F35D46B9-EFE7-496A-91E3-0B6E1C98E269}" type="slidenum">
              <a:rPr lang="ru-RU" altLang="ru-RU"/>
              <a:pPr eaLnBrk="1" hangingPunct="1">
                <a:spcBef>
                  <a:spcPct val="0"/>
                </a:spcBef>
              </a:pPr>
              <a:t>20</a:t>
            </a:fld>
            <a:endParaRPr lang="ru-RU" altLang="ru-RU"/>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Образ слайда 1">
            <a:extLst>
              <a:ext uri="{FF2B5EF4-FFF2-40B4-BE49-F238E27FC236}">
                <a16:creationId xmlns:a16="http://schemas.microsoft.com/office/drawing/2014/main" id="{FC0D14B4-E12D-4DB9-89C3-C8541211031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Заметки 2">
            <a:extLst>
              <a:ext uri="{FF2B5EF4-FFF2-40B4-BE49-F238E27FC236}">
                <a16:creationId xmlns:a16="http://schemas.microsoft.com/office/drawing/2014/main" id="{24E61399-9A59-45B6-894E-2F57D560952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ru-RU" altLang="ru-RU"/>
              <a:t>Информационные системы создаются для получения определенных информационных услуг. Если по тем или иным причинам предоставить эти услуги пользователям становится невозможно, то это, очевидно, наносит ущерб всем. Особенно ярко ведущая роль доступности проявляется в системах управления (транспортом, производством и т.д.). Поэтому доступность выделяют как важнейший элемент информационной безопасности.</a:t>
            </a:r>
          </a:p>
        </p:txBody>
      </p:sp>
      <p:sp>
        <p:nvSpPr>
          <p:cNvPr id="30724" name="Номер слайда 3">
            <a:extLst>
              <a:ext uri="{FF2B5EF4-FFF2-40B4-BE49-F238E27FC236}">
                <a16:creationId xmlns:a16="http://schemas.microsoft.com/office/drawing/2014/main" id="{2A32AD3F-41A6-4771-89F4-C7D2B21CA12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9DB205AA-96B6-40C1-8545-06491C9AD3F0}" type="slidenum">
              <a:rPr lang="ru-RU" altLang="ru-RU"/>
              <a:pPr eaLnBrk="1" hangingPunct="1">
                <a:spcBef>
                  <a:spcPct val="0"/>
                </a:spcBef>
              </a:pPr>
              <a:t>3</a:t>
            </a:fld>
            <a:endParaRPr lang="ru-RU" altLang="ru-RU"/>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Образ слайда 1">
            <a:extLst>
              <a:ext uri="{FF2B5EF4-FFF2-40B4-BE49-F238E27FC236}">
                <a16:creationId xmlns:a16="http://schemas.microsoft.com/office/drawing/2014/main" id="{5102AA1B-E460-4968-A152-A27CA056D00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Заметки 2">
            <a:extLst>
              <a:ext uri="{FF2B5EF4-FFF2-40B4-BE49-F238E27FC236}">
                <a16:creationId xmlns:a16="http://schemas.microsoft.com/office/drawing/2014/main" id="{EE34C8A3-293A-4180-A5BF-CA613942040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ru-RU" altLang="ru-RU"/>
              <a:t>Целостность оказывается важнейшим аспектом ИБ в тех случаях, когда информация служит «руководством к действию». Например, рецептура лекарств, предписанные медицинские услуги, ход технологического процесса – нарушение целостности информации в данных случаях может оказаться в буквальном смысле смертельно. Неприятно и искажение официальной информации (например, текста закона).</a:t>
            </a:r>
          </a:p>
        </p:txBody>
      </p:sp>
      <p:sp>
        <p:nvSpPr>
          <p:cNvPr id="31748" name="Номер слайда 3">
            <a:extLst>
              <a:ext uri="{FF2B5EF4-FFF2-40B4-BE49-F238E27FC236}">
                <a16:creationId xmlns:a16="http://schemas.microsoft.com/office/drawing/2014/main" id="{2CEC86EC-6ED4-454F-9A2B-C8FE16D2B99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58F6C02D-9F62-479E-8F3F-689EC7D4E5BF}" type="slidenum">
              <a:rPr lang="ru-RU" altLang="ru-RU"/>
              <a:pPr eaLnBrk="1" hangingPunct="1">
                <a:spcBef>
                  <a:spcPct val="0"/>
                </a:spcBef>
              </a:pPr>
              <a:t>4</a:t>
            </a:fld>
            <a:endParaRPr lang="ru-RU" altLang="ru-RU"/>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Образ слайда 1">
            <a:extLst>
              <a:ext uri="{FF2B5EF4-FFF2-40B4-BE49-F238E27FC236}">
                <a16:creationId xmlns:a16="http://schemas.microsoft.com/office/drawing/2014/main" id="{B80CB1FB-F594-403A-B295-76C5FA57D61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Заметки 2">
            <a:extLst>
              <a:ext uri="{FF2B5EF4-FFF2-40B4-BE49-F238E27FC236}">
                <a16:creationId xmlns:a16="http://schemas.microsoft.com/office/drawing/2014/main" id="{77E869D1-42C2-444E-8A37-C73394591A1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ru-RU" altLang="ru-RU"/>
              <a:t>Конфиденциальность – самый проработанный у нас в стране аспект ИБ.</a:t>
            </a:r>
          </a:p>
          <a:p>
            <a:pPr eaLnBrk="1" hangingPunct="1">
              <a:spcBef>
                <a:spcPct val="0"/>
              </a:spcBef>
            </a:pPr>
            <a:r>
              <a:rPr lang="ru-RU" altLang="ru-RU"/>
              <a:t>Почти для всех, кто реально использует информационные системы, на первом месте стоит доступность. Не уступает ей по важности и целостность – какой смысл в информационной услуге, если она содержит искаженную информацию? Наконец, конфиденциальные моменты также есть практически у каждой организации (сведения о зарплате и т.д.) и у отдельных пользователей (пароли).</a:t>
            </a:r>
          </a:p>
        </p:txBody>
      </p:sp>
      <p:sp>
        <p:nvSpPr>
          <p:cNvPr id="32772" name="Номер слайда 3">
            <a:extLst>
              <a:ext uri="{FF2B5EF4-FFF2-40B4-BE49-F238E27FC236}">
                <a16:creationId xmlns:a16="http://schemas.microsoft.com/office/drawing/2014/main" id="{62E5CAFE-2B94-4EC0-B833-D5170B27F37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4EAA00E5-F83E-47B2-9DA0-5F72812D4BBD}" type="slidenum">
              <a:rPr lang="ru-RU" altLang="ru-RU"/>
              <a:pPr eaLnBrk="1" hangingPunct="1">
                <a:spcBef>
                  <a:spcPct val="0"/>
                </a:spcBef>
              </a:pPr>
              <a:t>5</a:t>
            </a:fld>
            <a:endParaRPr lang="ru-RU" altLang="ru-RU"/>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Образ слайда 1">
            <a:extLst>
              <a:ext uri="{FF2B5EF4-FFF2-40B4-BE49-F238E27FC236}">
                <a16:creationId xmlns:a16="http://schemas.microsoft.com/office/drawing/2014/main" id="{9F237111-A81E-4B90-8C0C-49BBFC177C4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Заметки 2">
            <a:extLst>
              <a:ext uri="{FF2B5EF4-FFF2-40B4-BE49-F238E27FC236}">
                <a16:creationId xmlns:a16="http://schemas.microsoft.com/office/drawing/2014/main" id="{2B39AA3F-82F5-4F7C-949C-B022E61004D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ru-RU" altLang="ru-RU"/>
              <a:t>Угрозы не всегда являются следствием каких-то ошибок в программе или уязвимых мест. Некоторые угрозы существуют в силу самой природы информационных систем – например, угроза отключения электричества. Есть и угрозы, называемые стихийными бедствиями (пожары, наводнения, землетрясения и т.д. На их долю приходится до 13% потерь, понесенных ИС. Поэтому защищать надо не только саму информацию и каналы ее передачи, но и устройства, на которых она хранится.</a:t>
            </a:r>
          </a:p>
        </p:txBody>
      </p:sp>
      <p:sp>
        <p:nvSpPr>
          <p:cNvPr id="33796" name="Номер слайда 3">
            <a:extLst>
              <a:ext uri="{FF2B5EF4-FFF2-40B4-BE49-F238E27FC236}">
                <a16:creationId xmlns:a16="http://schemas.microsoft.com/office/drawing/2014/main" id="{AF54F0B9-D19D-4B78-BC40-04F7A6F6161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1ED59F65-B30B-4669-B8DA-F6A44C3C005C}" type="slidenum">
              <a:rPr lang="ru-RU" altLang="ru-RU"/>
              <a:pPr eaLnBrk="1" hangingPunct="1">
                <a:spcBef>
                  <a:spcPct val="0"/>
                </a:spcBef>
              </a:pPr>
              <a:t>6</a:t>
            </a:fld>
            <a:endParaRPr lang="ru-RU" altLang="ru-RU"/>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Образ слайда 1">
            <a:extLst>
              <a:ext uri="{FF2B5EF4-FFF2-40B4-BE49-F238E27FC236}">
                <a16:creationId xmlns:a16="http://schemas.microsoft.com/office/drawing/2014/main" id="{459084DC-2E3F-4CCA-A2DD-2C0D4053E27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Заметки 2">
            <a:extLst>
              <a:ext uri="{FF2B5EF4-FFF2-40B4-BE49-F238E27FC236}">
                <a16:creationId xmlns:a16="http://schemas.microsoft.com/office/drawing/2014/main" id="{E2872FD7-7C1F-43F0-9D3F-67C718E215C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ru-RU" altLang="ru-RU"/>
              <a:t>На долю непреднамеренных ошибок приходится до 65% потерь. Пожары и наводнения не приносят столько бед, сколько безграмотность и небрежность в работе.</a:t>
            </a:r>
          </a:p>
        </p:txBody>
      </p:sp>
      <p:sp>
        <p:nvSpPr>
          <p:cNvPr id="34820" name="Номер слайда 3">
            <a:extLst>
              <a:ext uri="{FF2B5EF4-FFF2-40B4-BE49-F238E27FC236}">
                <a16:creationId xmlns:a16="http://schemas.microsoft.com/office/drawing/2014/main" id="{E21DAD3C-FB8F-45AF-8345-54491053C72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15BA4E06-9B81-4B63-BF4D-081BAE25D2C2}" type="slidenum">
              <a:rPr lang="ru-RU" altLang="ru-RU"/>
              <a:pPr eaLnBrk="1" hangingPunct="1">
                <a:spcBef>
                  <a:spcPct val="0"/>
                </a:spcBef>
              </a:pPr>
              <a:t>7</a:t>
            </a:fld>
            <a:endParaRPr lang="ru-RU" altLang="ru-RU"/>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Образ слайда 1">
            <a:extLst>
              <a:ext uri="{FF2B5EF4-FFF2-40B4-BE49-F238E27FC236}">
                <a16:creationId xmlns:a16="http://schemas.microsoft.com/office/drawing/2014/main" id="{2B2BFD4D-4208-4C61-ABA7-8B1346ABD88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Заметки 2">
            <a:extLst>
              <a:ext uri="{FF2B5EF4-FFF2-40B4-BE49-F238E27FC236}">
                <a16:creationId xmlns:a16="http://schemas.microsoft.com/office/drawing/2014/main" id="{088A2440-7F1C-4089-9F99-F8C71496AD5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ru-RU" altLang="ru-RU"/>
              <a:t>Самый простой способ сделать информацию недоступной </a:t>
            </a:r>
            <a:r>
              <a:rPr lang="ru-RU" altLang="ru-RU">
                <a:sym typeface="Wingdings" panose="05000000000000000000" pitchFamily="2" charset="2"/>
              </a:rPr>
              <a:t>. Причиной могут служить и преднамеренные действия человека (порча оборудования или носителей). Особенно опасны в этом плане «обиженные» сотрудники – нынешние и уволенные. Так же причиной выхода оборудования из строя могут служить стихийные бедствия (особенно грозы, которые приводят к мощному импульсу, от которого не защищают источники бесперебойного питания).</a:t>
            </a:r>
            <a:endParaRPr lang="ru-RU" altLang="ru-RU"/>
          </a:p>
        </p:txBody>
      </p:sp>
      <p:sp>
        <p:nvSpPr>
          <p:cNvPr id="35844" name="Номер слайда 3">
            <a:extLst>
              <a:ext uri="{FF2B5EF4-FFF2-40B4-BE49-F238E27FC236}">
                <a16:creationId xmlns:a16="http://schemas.microsoft.com/office/drawing/2014/main" id="{5B54CFA3-EFA6-4E0A-B773-1FD348AD47A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360EBD69-9F2F-4EC9-9FA4-CBAE6A826877}" type="slidenum">
              <a:rPr lang="ru-RU" altLang="ru-RU"/>
              <a:pPr eaLnBrk="1" hangingPunct="1">
                <a:spcBef>
                  <a:spcPct val="0"/>
                </a:spcBef>
              </a:pPr>
              <a:t>8</a:t>
            </a:fld>
            <a:endParaRPr lang="ru-RU" altLang="ru-RU"/>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Образ слайда 1">
            <a:extLst>
              <a:ext uri="{FF2B5EF4-FFF2-40B4-BE49-F238E27FC236}">
                <a16:creationId xmlns:a16="http://schemas.microsoft.com/office/drawing/2014/main" id="{32C37BE3-021F-4CB0-8E5A-F5BC154ABDC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Заметки 2">
            <a:extLst>
              <a:ext uri="{FF2B5EF4-FFF2-40B4-BE49-F238E27FC236}">
                <a16:creationId xmlns:a16="http://schemas.microsoft.com/office/drawing/2014/main" id="{94CFE317-14CA-4DC9-8D91-98BFDC701A8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ru-RU" altLang="ru-RU"/>
              <a:t>В качестве вывода системы из штатного режима эксплуатации может использоваться агрессивное употребление ресурсов. </a:t>
            </a:r>
            <a:r>
              <a:rPr lang="en-US" altLang="ru-RU"/>
              <a:t>SYN-</a:t>
            </a:r>
            <a:r>
              <a:rPr lang="ru-RU" altLang="ru-RU"/>
              <a:t>наводнение – простейший пример удаленного потребления ресурсов, состоит в том, что  с сервером начинается, но не заканчивается соединение. Со стороны легальных пользователей сервер выглядит как недоступный.</a:t>
            </a:r>
          </a:p>
          <a:p>
            <a:pPr eaLnBrk="1" hangingPunct="1">
              <a:spcBef>
                <a:spcPct val="0"/>
              </a:spcBef>
            </a:pPr>
            <a:r>
              <a:rPr lang="ru-RU" altLang="ru-RU"/>
              <a:t>Целью </a:t>
            </a:r>
            <a:r>
              <a:rPr lang="en-US" altLang="ru-RU"/>
              <a:t>XSS-</a:t>
            </a:r>
            <a:r>
              <a:rPr lang="ru-RU" altLang="ru-RU"/>
              <a:t>атак может быть, например, перенаправление пользователя на другой сайт (переходя по ссылке вашего сайта пользователь попадает на другой, из-за чего вы теряете огромное количество клиентов).</a:t>
            </a:r>
          </a:p>
          <a:p>
            <a:pPr eaLnBrk="1" hangingPunct="1">
              <a:spcBef>
                <a:spcPct val="0"/>
              </a:spcBef>
            </a:pPr>
            <a:r>
              <a:rPr lang="en-US" altLang="ru-RU"/>
              <a:t>DDos</a:t>
            </a:r>
            <a:r>
              <a:rPr lang="ru-RU" altLang="ru-RU"/>
              <a:t>-атака. От нее практически нет спасения. Её суть заключается в том, что одновременно с разных адресов с максимальной скоростью начинают поступать вполне легальные запросы на соединение или обслуживание. В следствие того, что сервер не способен обслужить такое количество запросов, система перестает работать (становится недоступна).</a:t>
            </a:r>
          </a:p>
          <a:p>
            <a:pPr eaLnBrk="1" hangingPunct="1">
              <a:spcBef>
                <a:spcPct val="0"/>
              </a:spcBef>
            </a:pPr>
            <a:r>
              <a:rPr lang="ru-RU" altLang="ru-RU"/>
              <a:t>Одним из способов проведения атак является внедрение вредоносного программного обеспечения. О вирусах и способах борьбы с ними мы поговорим на следующем уроке более подробно.</a:t>
            </a:r>
          </a:p>
        </p:txBody>
      </p:sp>
      <p:sp>
        <p:nvSpPr>
          <p:cNvPr id="36868" name="Номер слайда 3">
            <a:extLst>
              <a:ext uri="{FF2B5EF4-FFF2-40B4-BE49-F238E27FC236}">
                <a16:creationId xmlns:a16="http://schemas.microsoft.com/office/drawing/2014/main" id="{944FDD8D-F61F-4F60-B7F1-C320F83D7A0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9475C2BB-2B4A-41AE-A102-0913840E6D8F}" type="slidenum">
              <a:rPr lang="ru-RU" altLang="ru-RU"/>
              <a:pPr eaLnBrk="1" hangingPunct="1">
                <a:spcBef>
                  <a:spcPct val="0"/>
                </a:spcBef>
              </a:pPr>
              <a:t>9</a:t>
            </a:fld>
            <a:endParaRPr lang="ru-RU" alt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Pr>
        <a:gradFill rotWithShape="1">
          <a:gsLst>
            <a:gs pos="0">
              <a:srgbClr val="343D53"/>
            </a:gs>
            <a:gs pos="30000">
              <a:srgbClr val="404B64"/>
            </a:gs>
            <a:gs pos="100000">
              <a:srgbClr val="828BA3"/>
            </a:gs>
          </a:gsLst>
          <a:lin ang="12960000"/>
        </a:gradFill>
        <a:effectLst/>
      </p:bgPr>
    </p:bg>
    <p:spTree>
      <p:nvGrpSpPr>
        <p:cNvPr id="1" name=""/>
        <p:cNvGrpSpPr/>
        <p:nvPr/>
      </p:nvGrpSpPr>
      <p:grpSpPr>
        <a:xfrm>
          <a:off x="0" y="0"/>
          <a:ext cx="0" cy="0"/>
          <a:chOff x="0" y="0"/>
          <a:chExt cx="0" cy="0"/>
        </a:xfrm>
      </p:grpSpPr>
      <p:sp>
        <p:nvSpPr>
          <p:cNvPr id="4" name="Полилиния 8">
            <a:extLst>
              <a:ext uri="{FF2B5EF4-FFF2-40B4-BE49-F238E27FC236}">
                <a16:creationId xmlns:a16="http://schemas.microsoft.com/office/drawing/2014/main" id="{07757525-2B61-4CFE-A8B2-DCDB0C7E529C}"/>
              </a:ext>
            </a:extLst>
          </p:cNvPr>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fontAlgn="auto">
              <a:spcBef>
                <a:spcPts val="0"/>
              </a:spcBef>
              <a:spcAft>
                <a:spcPts val="0"/>
              </a:spcAft>
              <a:defRPr/>
            </a:pPr>
            <a:endParaRPr lang="en-US">
              <a:latin typeface="+mn-lt"/>
            </a:endParaRPr>
          </a:p>
        </p:txBody>
      </p:sp>
      <p:sp>
        <p:nvSpPr>
          <p:cNvPr id="5" name="Полилиния 10">
            <a:extLst>
              <a:ext uri="{FF2B5EF4-FFF2-40B4-BE49-F238E27FC236}">
                <a16:creationId xmlns:a16="http://schemas.microsoft.com/office/drawing/2014/main" id="{EE642689-105A-4D45-BEE1-F9DD26648086}"/>
              </a:ext>
            </a:extLst>
          </p:cNvPr>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fontAlgn="auto">
              <a:spcBef>
                <a:spcPts val="0"/>
              </a:spcBef>
              <a:spcAft>
                <a:spcPts val="0"/>
              </a:spcAft>
              <a:defRPr/>
            </a:pPr>
            <a:endParaRPr lang="en-US">
              <a:latin typeface="+mn-lt"/>
            </a:endParaRPr>
          </a:p>
        </p:txBody>
      </p:sp>
      <p:sp>
        <p:nvSpPr>
          <p:cNvPr id="9" name="Заголовок 8"/>
          <p:cNvSpPr>
            <a:spLocks noGrp="1"/>
          </p:cNvSpPr>
          <p:nvPr>
            <p:ph type="ctrTitle"/>
          </p:nvPr>
        </p:nvSpPr>
        <p:spPr>
          <a:xfrm>
            <a:off x="429064" y="3337560"/>
            <a:ext cx="6480048" cy="2301240"/>
          </a:xfrm>
        </p:spPr>
        <p:txBody>
          <a:bodyPr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lang="ru-RU"/>
              <a:t>Образец заголовка</a:t>
            </a:r>
            <a:endParaRPr lang="en-US"/>
          </a:p>
        </p:txBody>
      </p:sp>
      <p:sp>
        <p:nvSpPr>
          <p:cNvPr id="17" name="Подзаголовок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ru-RU"/>
              <a:t>Образец подзаголовка</a:t>
            </a:r>
            <a:endParaRPr lang="en-US"/>
          </a:p>
        </p:txBody>
      </p:sp>
      <p:sp>
        <p:nvSpPr>
          <p:cNvPr id="6" name="Дата 29">
            <a:extLst>
              <a:ext uri="{FF2B5EF4-FFF2-40B4-BE49-F238E27FC236}">
                <a16:creationId xmlns:a16="http://schemas.microsoft.com/office/drawing/2014/main" id="{CC869178-B778-41A2-9750-EAA0CDF8598F}"/>
              </a:ext>
            </a:extLst>
          </p:cNvPr>
          <p:cNvSpPr>
            <a:spLocks noGrp="1"/>
          </p:cNvSpPr>
          <p:nvPr>
            <p:ph type="dt" sz="half" idx="10"/>
          </p:nvPr>
        </p:nvSpPr>
        <p:spPr/>
        <p:txBody>
          <a:bodyPr/>
          <a:lstStyle>
            <a:lvl1pPr>
              <a:defRPr/>
            </a:lvl1pPr>
          </a:lstStyle>
          <a:p>
            <a:pPr>
              <a:defRPr/>
            </a:pPr>
            <a:fld id="{65E6A0FE-D0A7-4B95-862C-E19165DA0102}" type="datetime1">
              <a:rPr lang="ru-RU"/>
              <a:pPr>
                <a:defRPr/>
              </a:pPr>
              <a:t>30.10.2024</a:t>
            </a:fld>
            <a:endParaRPr lang="ru-RU"/>
          </a:p>
        </p:txBody>
      </p:sp>
      <p:sp>
        <p:nvSpPr>
          <p:cNvPr id="7" name="Нижний колонтитул 18">
            <a:extLst>
              <a:ext uri="{FF2B5EF4-FFF2-40B4-BE49-F238E27FC236}">
                <a16:creationId xmlns:a16="http://schemas.microsoft.com/office/drawing/2014/main" id="{80FCFB04-2FD0-4980-B810-F7E0C6E6E79B}"/>
              </a:ext>
            </a:extLst>
          </p:cNvPr>
          <p:cNvSpPr>
            <a:spLocks noGrp="1"/>
          </p:cNvSpPr>
          <p:nvPr>
            <p:ph type="ftr" sz="quarter" idx="11"/>
          </p:nvPr>
        </p:nvSpPr>
        <p:spPr/>
        <p:txBody>
          <a:bodyPr/>
          <a:lstStyle>
            <a:lvl1pPr>
              <a:defRPr/>
            </a:lvl1pPr>
          </a:lstStyle>
          <a:p>
            <a:pPr>
              <a:defRPr/>
            </a:pPr>
            <a:r>
              <a:rPr lang="en-US"/>
              <a:t>(c) Angelflyfree, 2011</a:t>
            </a:r>
            <a:endParaRPr lang="ru-RU"/>
          </a:p>
        </p:txBody>
      </p:sp>
      <p:sp>
        <p:nvSpPr>
          <p:cNvPr id="8" name="Номер слайда 26">
            <a:extLst>
              <a:ext uri="{FF2B5EF4-FFF2-40B4-BE49-F238E27FC236}">
                <a16:creationId xmlns:a16="http://schemas.microsoft.com/office/drawing/2014/main" id="{B38D8581-63D0-4C60-B5E7-9E611AFD14D5}"/>
              </a:ext>
            </a:extLst>
          </p:cNvPr>
          <p:cNvSpPr>
            <a:spLocks noGrp="1"/>
          </p:cNvSpPr>
          <p:nvPr>
            <p:ph type="sldNum" sz="quarter" idx="12"/>
          </p:nvPr>
        </p:nvSpPr>
        <p:spPr/>
        <p:txBody>
          <a:bodyPr/>
          <a:lstStyle>
            <a:lvl1pPr>
              <a:defRPr/>
            </a:lvl1pPr>
          </a:lstStyle>
          <a:p>
            <a:fld id="{C106BFAA-82FA-4C7A-B77C-89EE11A9FE49}" type="slidenum">
              <a:rPr lang="ru-RU" altLang="LID4096"/>
              <a:pPr/>
              <a:t>‹#›</a:t>
            </a:fld>
            <a:endParaRPr lang="ru-RU" altLang="LID4096"/>
          </a:p>
        </p:txBody>
      </p:sp>
    </p:spTree>
    <p:extLst>
      <p:ext uri="{BB962C8B-B14F-4D97-AF65-F5344CB8AC3E}">
        <p14:creationId xmlns:p14="http://schemas.microsoft.com/office/powerpoint/2010/main" val="3574412640"/>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en-US"/>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Дата 9">
            <a:extLst>
              <a:ext uri="{FF2B5EF4-FFF2-40B4-BE49-F238E27FC236}">
                <a16:creationId xmlns:a16="http://schemas.microsoft.com/office/drawing/2014/main" id="{33C549B5-5718-4C94-A083-95E1274AB5CB}"/>
              </a:ext>
            </a:extLst>
          </p:cNvPr>
          <p:cNvSpPr>
            <a:spLocks noGrp="1"/>
          </p:cNvSpPr>
          <p:nvPr>
            <p:ph type="dt" sz="half" idx="10"/>
          </p:nvPr>
        </p:nvSpPr>
        <p:spPr/>
        <p:txBody>
          <a:bodyPr/>
          <a:lstStyle>
            <a:lvl1pPr>
              <a:defRPr/>
            </a:lvl1pPr>
          </a:lstStyle>
          <a:p>
            <a:pPr>
              <a:defRPr/>
            </a:pPr>
            <a:fld id="{2B50D716-EA22-4317-981C-792F079C2A21}" type="datetime1">
              <a:rPr lang="ru-RU"/>
              <a:pPr>
                <a:defRPr/>
              </a:pPr>
              <a:t>30.10.2024</a:t>
            </a:fld>
            <a:endParaRPr lang="ru-RU"/>
          </a:p>
        </p:txBody>
      </p:sp>
      <p:sp>
        <p:nvSpPr>
          <p:cNvPr id="5" name="Нижний колонтитул 21">
            <a:extLst>
              <a:ext uri="{FF2B5EF4-FFF2-40B4-BE49-F238E27FC236}">
                <a16:creationId xmlns:a16="http://schemas.microsoft.com/office/drawing/2014/main" id="{2FAA6110-F638-472E-BF90-9AC5DC20408C}"/>
              </a:ext>
            </a:extLst>
          </p:cNvPr>
          <p:cNvSpPr>
            <a:spLocks noGrp="1"/>
          </p:cNvSpPr>
          <p:nvPr>
            <p:ph type="ftr" sz="quarter" idx="11"/>
          </p:nvPr>
        </p:nvSpPr>
        <p:spPr/>
        <p:txBody>
          <a:bodyPr/>
          <a:lstStyle>
            <a:lvl1pPr>
              <a:defRPr/>
            </a:lvl1pPr>
          </a:lstStyle>
          <a:p>
            <a:pPr>
              <a:defRPr/>
            </a:pPr>
            <a:r>
              <a:rPr lang="en-US"/>
              <a:t>(c) Angelflyfree, 2011</a:t>
            </a:r>
            <a:endParaRPr lang="ru-RU"/>
          </a:p>
        </p:txBody>
      </p:sp>
      <p:sp>
        <p:nvSpPr>
          <p:cNvPr id="6" name="Номер слайда 17">
            <a:extLst>
              <a:ext uri="{FF2B5EF4-FFF2-40B4-BE49-F238E27FC236}">
                <a16:creationId xmlns:a16="http://schemas.microsoft.com/office/drawing/2014/main" id="{226F39EE-2067-4FB5-8535-14EDFC070B2A}"/>
              </a:ext>
            </a:extLst>
          </p:cNvPr>
          <p:cNvSpPr>
            <a:spLocks noGrp="1"/>
          </p:cNvSpPr>
          <p:nvPr>
            <p:ph type="sldNum" sz="quarter" idx="12"/>
          </p:nvPr>
        </p:nvSpPr>
        <p:spPr/>
        <p:txBody>
          <a:bodyPr/>
          <a:lstStyle>
            <a:lvl1pPr>
              <a:defRPr/>
            </a:lvl1pPr>
          </a:lstStyle>
          <a:p>
            <a:fld id="{979D3AD9-1746-40EF-956C-8CA82DAE70A3}" type="slidenum">
              <a:rPr lang="ru-RU" altLang="LID4096"/>
              <a:pPr/>
              <a:t>‹#›</a:t>
            </a:fld>
            <a:endParaRPr lang="ru-RU" altLang="LID4096"/>
          </a:p>
        </p:txBody>
      </p:sp>
    </p:spTree>
    <p:extLst>
      <p:ext uri="{BB962C8B-B14F-4D97-AF65-F5344CB8AC3E}">
        <p14:creationId xmlns:p14="http://schemas.microsoft.com/office/powerpoint/2010/main" val="32730956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a:t>Образец заголовка</a:t>
            </a:r>
            <a:endParaRPr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Дата 9">
            <a:extLst>
              <a:ext uri="{FF2B5EF4-FFF2-40B4-BE49-F238E27FC236}">
                <a16:creationId xmlns:a16="http://schemas.microsoft.com/office/drawing/2014/main" id="{3C2F35DD-744A-404C-94C9-B21FA8229067}"/>
              </a:ext>
            </a:extLst>
          </p:cNvPr>
          <p:cNvSpPr>
            <a:spLocks noGrp="1"/>
          </p:cNvSpPr>
          <p:nvPr>
            <p:ph type="dt" sz="half" idx="10"/>
          </p:nvPr>
        </p:nvSpPr>
        <p:spPr/>
        <p:txBody>
          <a:bodyPr/>
          <a:lstStyle>
            <a:lvl1pPr>
              <a:defRPr/>
            </a:lvl1pPr>
          </a:lstStyle>
          <a:p>
            <a:pPr>
              <a:defRPr/>
            </a:pPr>
            <a:fld id="{04640D3A-A6A6-4F5E-A31F-E65DCD166826}" type="datetime1">
              <a:rPr lang="ru-RU"/>
              <a:pPr>
                <a:defRPr/>
              </a:pPr>
              <a:t>30.10.2024</a:t>
            </a:fld>
            <a:endParaRPr lang="ru-RU"/>
          </a:p>
        </p:txBody>
      </p:sp>
      <p:sp>
        <p:nvSpPr>
          <p:cNvPr id="5" name="Нижний колонтитул 21">
            <a:extLst>
              <a:ext uri="{FF2B5EF4-FFF2-40B4-BE49-F238E27FC236}">
                <a16:creationId xmlns:a16="http://schemas.microsoft.com/office/drawing/2014/main" id="{5267B76B-739E-47B4-A753-4773EF1DB1FD}"/>
              </a:ext>
            </a:extLst>
          </p:cNvPr>
          <p:cNvSpPr>
            <a:spLocks noGrp="1"/>
          </p:cNvSpPr>
          <p:nvPr>
            <p:ph type="ftr" sz="quarter" idx="11"/>
          </p:nvPr>
        </p:nvSpPr>
        <p:spPr/>
        <p:txBody>
          <a:bodyPr/>
          <a:lstStyle>
            <a:lvl1pPr>
              <a:defRPr/>
            </a:lvl1pPr>
          </a:lstStyle>
          <a:p>
            <a:pPr>
              <a:defRPr/>
            </a:pPr>
            <a:r>
              <a:rPr lang="en-US"/>
              <a:t>(c) Angelflyfree, 2011</a:t>
            </a:r>
            <a:endParaRPr lang="ru-RU"/>
          </a:p>
        </p:txBody>
      </p:sp>
      <p:sp>
        <p:nvSpPr>
          <p:cNvPr id="6" name="Номер слайда 17">
            <a:extLst>
              <a:ext uri="{FF2B5EF4-FFF2-40B4-BE49-F238E27FC236}">
                <a16:creationId xmlns:a16="http://schemas.microsoft.com/office/drawing/2014/main" id="{F08F0975-98B8-44BC-90D0-A67D90933099}"/>
              </a:ext>
            </a:extLst>
          </p:cNvPr>
          <p:cNvSpPr>
            <a:spLocks noGrp="1"/>
          </p:cNvSpPr>
          <p:nvPr>
            <p:ph type="sldNum" sz="quarter" idx="12"/>
          </p:nvPr>
        </p:nvSpPr>
        <p:spPr/>
        <p:txBody>
          <a:bodyPr/>
          <a:lstStyle>
            <a:lvl1pPr>
              <a:defRPr/>
            </a:lvl1pPr>
          </a:lstStyle>
          <a:p>
            <a:fld id="{CA3121EC-29D1-4C46-BFE0-5466DC2D7D7D}" type="slidenum">
              <a:rPr lang="ru-RU" altLang="LID4096"/>
              <a:pPr/>
              <a:t>‹#›</a:t>
            </a:fld>
            <a:endParaRPr lang="ru-RU" altLang="LID4096"/>
          </a:p>
        </p:txBody>
      </p:sp>
    </p:spTree>
    <p:extLst>
      <p:ext uri="{BB962C8B-B14F-4D97-AF65-F5344CB8AC3E}">
        <p14:creationId xmlns:p14="http://schemas.microsoft.com/office/powerpoint/2010/main" val="3092699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lgn="l">
              <a:defRPr/>
            </a:lvl1pPr>
          </a:lstStyle>
          <a:p>
            <a:r>
              <a:rPr lang="ru-RU"/>
              <a:t>Образец заголовка</a:t>
            </a:r>
            <a:endParaRPr lang="en-US"/>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Дата 9">
            <a:extLst>
              <a:ext uri="{FF2B5EF4-FFF2-40B4-BE49-F238E27FC236}">
                <a16:creationId xmlns:a16="http://schemas.microsoft.com/office/drawing/2014/main" id="{837350E7-6A00-46FB-BE53-24642986AB9F}"/>
              </a:ext>
            </a:extLst>
          </p:cNvPr>
          <p:cNvSpPr>
            <a:spLocks noGrp="1"/>
          </p:cNvSpPr>
          <p:nvPr>
            <p:ph type="dt" sz="half" idx="10"/>
          </p:nvPr>
        </p:nvSpPr>
        <p:spPr/>
        <p:txBody>
          <a:bodyPr/>
          <a:lstStyle>
            <a:lvl1pPr>
              <a:defRPr/>
            </a:lvl1pPr>
          </a:lstStyle>
          <a:p>
            <a:pPr>
              <a:defRPr/>
            </a:pPr>
            <a:fld id="{E38F42B9-3443-43B0-8513-B5AB62652309}" type="datetime1">
              <a:rPr lang="ru-RU"/>
              <a:pPr>
                <a:defRPr/>
              </a:pPr>
              <a:t>30.10.2024</a:t>
            </a:fld>
            <a:endParaRPr lang="ru-RU"/>
          </a:p>
        </p:txBody>
      </p:sp>
      <p:sp>
        <p:nvSpPr>
          <p:cNvPr id="5" name="Нижний колонтитул 21">
            <a:extLst>
              <a:ext uri="{FF2B5EF4-FFF2-40B4-BE49-F238E27FC236}">
                <a16:creationId xmlns:a16="http://schemas.microsoft.com/office/drawing/2014/main" id="{9D800722-36BC-46E7-B72B-A2D5CF9302F8}"/>
              </a:ext>
            </a:extLst>
          </p:cNvPr>
          <p:cNvSpPr>
            <a:spLocks noGrp="1"/>
          </p:cNvSpPr>
          <p:nvPr>
            <p:ph type="ftr" sz="quarter" idx="11"/>
          </p:nvPr>
        </p:nvSpPr>
        <p:spPr/>
        <p:txBody>
          <a:bodyPr/>
          <a:lstStyle>
            <a:lvl1pPr>
              <a:defRPr/>
            </a:lvl1pPr>
          </a:lstStyle>
          <a:p>
            <a:pPr>
              <a:defRPr/>
            </a:pPr>
            <a:r>
              <a:rPr lang="en-US"/>
              <a:t>(c) Angelflyfree, 2011</a:t>
            </a:r>
            <a:endParaRPr lang="ru-RU"/>
          </a:p>
        </p:txBody>
      </p:sp>
      <p:sp>
        <p:nvSpPr>
          <p:cNvPr id="6" name="Номер слайда 17">
            <a:extLst>
              <a:ext uri="{FF2B5EF4-FFF2-40B4-BE49-F238E27FC236}">
                <a16:creationId xmlns:a16="http://schemas.microsoft.com/office/drawing/2014/main" id="{B0EA3E82-85E2-473D-9680-1F4C923AB62A}"/>
              </a:ext>
            </a:extLst>
          </p:cNvPr>
          <p:cNvSpPr>
            <a:spLocks noGrp="1"/>
          </p:cNvSpPr>
          <p:nvPr>
            <p:ph type="sldNum" sz="quarter" idx="12"/>
          </p:nvPr>
        </p:nvSpPr>
        <p:spPr/>
        <p:txBody>
          <a:bodyPr/>
          <a:lstStyle>
            <a:lvl1pPr>
              <a:defRPr/>
            </a:lvl1pPr>
          </a:lstStyle>
          <a:p>
            <a:fld id="{750BA502-0028-4B2A-AF3C-A4358C7797DD}" type="slidenum">
              <a:rPr lang="ru-RU" altLang="LID4096"/>
              <a:pPr/>
              <a:t>‹#›</a:t>
            </a:fld>
            <a:endParaRPr lang="ru-RU" altLang="LID4096"/>
          </a:p>
        </p:txBody>
      </p:sp>
    </p:spTree>
    <p:extLst>
      <p:ext uri="{BB962C8B-B14F-4D97-AF65-F5344CB8AC3E}">
        <p14:creationId xmlns:p14="http://schemas.microsoft.com/office/powerpoint/2010/main" val="10498782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Pr>
        <a:gradFill rotWithShape="1">
          <a:gsLst>
            <a:gs pos="0">
              <a:srgbClr val="343D53"/>
            </a:gs>
            <a:gs pos="30000">
              <a:srgbClr val="404B64"/>
            </a:gs>
            <a:gs pos="100000">
              <a:srgbClr val="828BA3"/>
            </a:gs>
          </a:gsLst>
          <a:lin ang="12960000"/>
        </a:gradFill>
        <a:effectLst/>
      </p:bgPr>
    </p:bg>
    <p:spTree>
      <p:nvGrpSpPr>
        <p:cNvPr id="1" name=""/>
        <p:cNvGrpSpPr/>
        <p:nvPr/>
      </p:nvGrpSpPr>
      <p:grpSpPr>
        <a:xfrm>
          <a:off x="0" y="0"/>
          <a:ext cx="0" cy="0"/>
          <a:chOff x="0" y="0"/>
          <a:chExt cx="0" cy="0"/>
        </a:xfrm>
      </p:grpSpPr>
      <p:sp>
        <p:nvSpPr>
          <p:cNvPr id="4" name="Полилиния 8">
            <a:extLst>
              <a:ext uri="{FF2B5EF4-FFF2-40B4-BE49-F238E27FC236}">
                <a16:creationId xmlns:a16="http://schemas.microsoft.com/office/drawing/2014/main" id="{621E87DF-41F9-40A3-8D8B-07C2D3ECF7F1}"/>
              </a:ext>
            </a:extLst>
          </p:cNvPr>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fontAlgn="auto">
              <a:spcBef>
                <a:spcPts val="0"/>
              </a:spcBef>
              <a:spcAft>
                <a:spcPts val="0"/>
              </a:spcAft>
              <a:defRPr/>
            </a:pPr>
            <a:endParaRPr lang="en-US">
              <a:latin typeface="+mn-lt"/>
            </a:endParaRPr>
          </a:p>
        </p:txBody>
      </p:sp>
      <p:sp>
        <p:nvSpPr>
          <p:cNvPr id="5" name="Полилиния 10">
            <a:extLst>
              <a:ext uri="{FF2B5EF4-FFF2-40B4-BE49-F238E27FC236}">
                <a16:creationId xmlns:a16="http://schemas.microsoft.com/office/drawing/2014/main" id="{467CD45F-C2E2-4D43-8D52-20C075D364B0}"/>
              </a:ext>
            </a:extLst>
          </p:cNvPr>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fontAlgn="auto">
              <a:spcBef>
                <a:spcPts val="0"/>
              </a:spcBef>
              <a:spcAft>
                <a:spcPts val="0"/>
              </a:spcAft>
              <a:defRPr/>
            </a:pPr>
            <a:endParaRPr lang="en-US">
              <a:latin typeface="+mn-lt"/>
            </a:endParaRPr>
          </a:p>
        </p:txBody>
      </p:sp>
      <p:sp>
        <p:nvSpPr>
          <p:cNvPr id="2" name="Заголовок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lang="ru-RU"/>
              <a:t>Образец заголовка</a:t>
            </a:r>
            <a:endParaRPr lang="en-US"/>
          </a:p>
        </p:txBody>
      </p:sp>
      <p:sp>
        <p:nvSpPr>
          <p:cNvPr id="3" name="Текст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ru-RU"/>
              <a:t>Образец текста</a:t>
            </a:r>
          </a:p>
        </p:txBody>
      </p:sp>
      <p:sp>
        <p:nvSpPr>
          <p:cNvPr id="6" name="Дата 3">
            <a:extLst>
              <a:ext uri="{FF2B5EF4-FFF2-40B4-BE49-F238E27FC236}">
                <a16:creationId xmlns:a16="http://schemas.microsoft.com/office/drawing/2014/main" id="{A51676C7-02AB-4C86-92A2-44337B2D48EB}"/>
              </a:ext>
            </a:extLst>
          </p:cNvPr>
          <p:cNvSpPr>
            <a:spLocks noGrp="1"/>
          </p:cNvSpPr>
          <p:nvPr>
            <p:ph type="dt" sz="half" idx="10"/>
          </p:nvPr>
        </p:nvSpPr>
        <p:spPr/>
        <p:txBody>
          <a:bodyPr/>
          <a:lstStyle>
            <a:lvl1pPr>
              <a:defRPr/>
            </a:lvl1pPr>
          </a:lstStyle>
          <a:p>
            <a:pPr>
              <a:defRPr/>
            </a:pPr>
            <a:fld id="{CAF15531-9A81-4D88-86E3-413DBC90ECB2}" type="datetime1">
              <a:rPr lang="ru-RU"/>
              <a:pPr>
                <a:defRPr/>
              </a:pPr>
              <a:t>30.10.2024</a:t>
            </a:fld>
            <a:endParaRPr lang="ru-RU"/>
          </a:p>
        </p:txBody>
      </p:sp>
      <p:sp>
        <p:nvSpPr>
          <p:cNvPr id="7" name="Нижний колонтитул 4">
            <a:extLst>
              <a:ext uri="{FF2B5EF4-FFF2-40B4-BE49-F238E27FC236}">
                <a16:creationId xmlns:a16="http://schemas.microsoft.com/office/drawing/2014/main" id="{23A11D4D-E2F9-4878-BCE0-370096612C49}"/>
              </a:ext>
            </a:extLst>
          </p:cNvPr>
          <p:cNvSpPr>
            <a:spLocks noGrp="1"/>
          </p:cNvSpPr>
          <p:nvPr>
            <p:ph type="ftr" sz="quarter" idx="11"/>
          </p:nvPr>
        </p:nvSpPr>
        <p:spPr/>
        <p:txBody>
          <a:bodyPr/>
          <a:lstStyle>
            <a:lvl1pPr>
              <a:defRPr/>
            </a:lvl1pPr>
          </a:lstStyle>
          <a:p>
            <a:pPr>
              <a:defRPr/>
            </a:pPr>
            <a:r>
              <a:rPr lang="en-US"/>
              <a:t>(c) Angelflyfree, 2011</a:t>
            </a:r>
            <a:endParaRPr lang="ru-RU"/>
          </a:p>
        </p:txBody>
      </p:sp>
      <p:sp>
        <p:nvSpPr>
          <p:cNvPr id="8" name="Номер слайда 5">
            <a:extLst>
              <a:ext uri="{FF2B5EF4-FFF2-40B4-BE49-F238E27FC236}">
                <a16:creationId xmlns:a16="http://schemas.microsoft.com/office/drawing/2014/main" id="{6F6DC5DB-769D-4EBD-91C3-693C866D2365}"/>
              </a:ext>
            </a:extLst>
          </p:cNvPr>
          <p:cNvSpPr>
            <a:spLocks noGrp="1"/>
          </p:cNvSpPr>
          <p:nvPr>
            <p:ph type="sldNum" sz="quarter" idx="12"/>
          </p:nvPr>
        </p:nvSpPr>
        <p:spPr/>
        <p:txBody>
          <a:bodyPr/>
          <a:lstStyle>
            <a:lvl1pPr>
              <a:defRPr/>
            </a:lvl1pPr>
          </a:lstStyle>
          <a:p>
            <a:fld id="{F6D62522-E00D-4BD9-9EA5-302624761E6B}" type="slidenum">
              <a:rPr lang="ru-RU" altLang="LID4096"/>
              <a:pPr/>
              <a:t>‹#›</a:t>
            </a:fld>
            <a:endParaRPr lang="ru-RU" altLang="LID4096"/>
          </a:p>
        </p:txBody>
      </p:sp>
    </p:spTree>
    <p:extLst>
      <p:ext uri="{BB962C8B-B14F-4D97-AF65-F5344CB8AC3E}">
        <p14:creationId xmlns:p14="http://schemas.microsoft.com/office/powerpoint/2010/main" val="2221237404"/>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1143000"/>
          </a:xfrm>
        </p:spPr>
        <p:txBody>
          <a:bodyPr/>
          <a:lstStyle/>
          <a:p>
            <a:r>
              <a:rPr lang="ru-RU"/>
              <a:t>Образец заголовка</a:t>
            </a:r>
            <a:endParaRPr lang="en-US"/>
          </a:p>
        </p:txBody>
      </p:sp>
      <p:sp>
        <p:nvSpPr>
          <p:cNvPr id="3" name="Объект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Объект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Дата 9">
            <a:extLst>
              <a:ext uri="{FF2B5EF4-FFF2-40B4-BE49-F238E27FC236}">
                <a16:creationId xmlns:a16="http://schemas.microsoft.com/office/drawing/2014/main" id="{C5711E7A-847E-4700-86FD-9BFA31B7CCB0}"/>
              </a:ext>
            </a:extLst>
          </p:cNvPr>
          <p:cNvSpPr>
            <a:spLocks noGrp="1"/>
          </p:cNvSpPr>
          <p:nvPr>
            <p:ph type="dt" sz="half" idx="10"/>
          </p:nvPr>
        </p:nvSpPr>
        <p:spPr/>
        <p:txBody>
          <a:bodyPr/>
          <a:lstStyle>
            <a:lvl1pPr>
              <a:defRPr/>
            </a:lvl1pPr>
          </a:lstStyle>
          <a:p>
            <a:pPr>
              <a:defRPr/>
            </a:pPr>
            <a:fld id="{7FD708A7-EEFA-46CF-9C25-892BC93AEE18}" type="datetime1">
              <a:rPr lang="ru-RU"/>
              <a:pPr>
                <a:defRPr/>
              </a:pPr>
              <a:t>30.10.2024</a:t>
            </a:fld>
            <a:endParaRPr lang="ru-RU"/>
          </a:p>
        </p:txBody>
      </p:sp>
      <p:sp>
        <p:nvSpPr>
          <p:cNvPr id="6" name="Нижний колонтитул 21">
            <a:extLst>
              <a:ext uri="{FF2B5EF4-FFF2-40B4-BE49-F238E27FC236}">
                <a16:creationId xmlns:a16="http://schemas.microsoft.com/office/drawing/2014/main" id="{DFF8C2B6-3DCE-43E7-A357-67AAD208F584}"/>
              </a:ext>
            </a:extLst>
          </p:cNvPr>
          <p:cNvSpPr>
            <a:spLocks noGrp="1"/>
          </p:cNvSpPr>
          <p:nvPr>
            <p:ph type="ftr" sz="quarter" idx="11"/>
          </p:nvPr>
        </p:nvSpPr>
        <p:spPr/>
        <p:txBody>
          <a:bodyPr/>
          <a:lstStyle>
            <a:lvl1pPr>
              <a:defRPr/>
            </a:lvl1pPr>
          </a:lstStyle>
          <a:p>
            <a:pPr>
              <a:defRPr/>
            </a:pPr>
            <a:r>
              <a:rPr lang="en-US"/>
              <a:t>(c) Angelflyfree, 2011</a:t>
            </a:r>
            <a:endParaRPr lang="ru-RU"/>
          </a:p>
        </p:txBody>
      </p:sp>
      <p:sp>
        <p:nvSpPr>
          <p:cNvPr id="7" name="Номер слайда 17">
            <a:extLst>
              <a:ext uri="{FF2B5EF4-FFF2-40B4-BE49-F238E27FC236}">
                <a16:creationId xmlns:a16="http://schemas.microsoft.com/office/drawing/2014/main" id="{934AA464-F3EC-4D46-A18D-62B79D161436}"/>
              </a:ext>
            </a:extLst>
          </p:cNvPr>
          <p:cNvSpPr>
            <a:spLocks noGrp="1"/>
          </p:cNvSpPr>
          <p:nvPr>
            <p:ph type="sldNum" sz="quarter" idx="12"/>
          </p:nvPr>
        </p:nvSpPr>
        <p:spPr/>
        <p:txBody>
          <a:bodyPr/>
          <a:lstStyle>
            <a:lvl1pPr>
              <a:defRPr/>
            </a:lvl1pPr>
          </a:lstStyle>
          <a:p>
            <a:fld id="{5F122245-0483-42A5-AA5A-C888F08C4E34}" type="slidenum">
              <a:rPr lang="ru-RU" altLang="LID4096"/>
              <a:pPr/>
              <a:t>‹#›</a:t>
            </a:fld>
            <a:endParaRPr lang="ru-RU" altLang="LID4096"/>
          </a:p>
        </p:txBody>
      </p:sp>
    </p:spTree>
    <p:extLst>
      <p:ext uri="{BB962C8B-B14F-4D97-AF65-F5344CB8AC3E}">
        <p14:creationId xmlns:p14="http://schemas.microsoft.com/office/powerpoint/2010/main" val="22768305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lstStyle>
            <a:lvl1pPr>
              <a:defRPr/>
            </a:lvl1pPr>
          </a:lstStyle>
          <a:p>
            <a:r>
              <a:rPr lang="ru-RU"/>
              <a:t>Образец заголовка</a:t>
            </a:r>
            <a:endParaRPr lang="en-US"/>
          </a:p>
        </p:txBody>
      </p:sp>
      <p:sp>
        <p:nvSpPr>
          <p:cNvPr id="3" name="Текст 2"/>
          <p:cNvSpPr>
            <a:spLocks noGrp="1"/>
          </p:cNvSpPr>
          <p:nvPr>
            <p:ph type="body" idx="1"/>
          </p:nvPr>
        </p:nvSpPr>
        <p:spPr>
          <a:xfrm>
            <a:off x="457200" y="5486400"/>
            <a:ext cx="4040188" cy="838200"/>
          </a:xfrm>
        </p:spPr>
        <p:txBody>
          <a:bodyPr/>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a:r>
              <a:rPr lang="ru-RU"/>
              <a:t>Образец текста</a:t>
            </a:r>
          </a:p>
        </p:txBody>
      </p:sp>
      <p:sp>
        <p:nvSpPr>
          <p:cNvPr id="4" name="Текст 3"/>
          <p:cNvSpPr>
            <a:spLocks noGrp="1"/>
          </p:cNvSpPr>
          <p:nvPr>
            <p:ph type="body" sz="half" idx="3"/>
          </p:nvPr>
        </p:nvSpPr>
        <p:spPr>
          <a:xfrm>
            <a:off x="4645025" y="5486400"/>
            <a:ext cx="4041775" cy="838200"/>
          </a:xfrm>
        </p:spPr>
        <p:txBody>
          <a:bodyPr/>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a:r>
              <a:rPr lang="ru-RU"/>
              <a:t>Образец текста</a:t>
            </a:r>
          </a:p>
        </p:txBody>
      </p:sp>
      <p:sp>
        <p:nvSpPr>
          <p:cNvPr id="5" name="Объект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6" name="Объект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Дата 6">
            <a:extLst>
              <a:ext uri="{FF2B5EF4-FFF2-40B4-BE49-F238E27FC236}">
                <a16:creationId xmlns:a16="http://schemas.microsoft.com/office/drawing/2014/main" id="{05AE5803-ED35-4284-B1C0-435B9D01F225}"/>
              </a:ext>
            </a:extLst>
          </p:cNvPr>
          <p:cNvSpPr>
            <a:spLocks noGrp="1"/>
          </p:cNvSpPr>
          <p:nvPr>
            <p:ph type="dt" sz="half" idx="10"/>
          </p:nvPr>
        </p:nvSpPr>
        <p:spPr/>
        <p:txBody>
          <a:bodyPr/>
          <a:lstStyle>
            <a:lvl1pPr>
              <a:defRPr/>
            </a:lvl1pPr>
          </a:lstStyle>
          <a:p>
            <a:pPr>
              <a:defRPr/>
            </a:pPr>
            <a:fld id="{158A60B9-E0F4-4D01-A396-28068DE76880}" type="datetime1">
              <a:rPr lang="ru-RU"/>
              <a:pPr>
                <a:defRPr/>
              </a:pPr>
              <a:t>30.10.2024</a:t>
            </a:fld>
            <a:endParaRPr lang="ru-RU"/>
          </a:p>
        </p:txBody>
      </p:sp>
      <p:sp>
        <p:nvSpPr>
          <p:cNvPr id="8" name="Нижний колонтитул 7">
            <a:extLst>
              <a:ext uri="{FF2B5EF4-FFF2-40B4-BE49-F238E27FC236}">
                <a16:creationId xmlns:a16="http://schemas.microsoft.com/office/drawing/2014/main" id="{8425EAF9-E9C5-4400-A591-72F569BAE857}"/>
              </a:ext>
            </a:extLst>
          </p:cNvPr>
          <p:cNvSpPr>
            <a:spLocks noGrp="1"/>
          </p:cNvSpPr>
          <p:nvPr>
            <p:ph type="ftr" sz="quarter" idx="11"/>
          </p:nvPr>
        </p:nvSpPr>
        <p:spPr/>
        <p:txBody>
          <a:bodyPr/>
          <a:lstStyle>
            <a:lvl1pPr>
              <a:defRPr/>
            </a:lvl1pPr>
          </a:lstStyle>
          <a:p>
            <a:pPr>
              <a:defRPr/>
            </a:pPr>
            <a:r>
              <a:rPr lang="en-US"/>
              <a:t>(c) Angelflyfree, 2011</a:t>
            </a:r>
            <a:endParaRPr lang="ru-RU"/>
          </a:p>
        </p:txBody>
      </p:sp>
      <p:sp>
        <p:nvSpPr>
          <p:cNvPr id="9" name="Номер слайда 8">
            <a:extLst>
              <a:ext uri="{FF2B5EF4-FFF2-40B4-BE49-F238E27FC236}">
                <a16:creationId xmlns:a16="http://schemas.microsoft.com/office/drawing/2014/main" id="{A71506EB-597D-4497-B69D-937614B231F3}"/>
              </a:ext>
            </a:extLst>
          </p:cNvPr>
          <p:cNvSpPr>
            <a:spLocks noGrp="1"/>
          </p:cNvSpPr>
          <p:nvPr>
            <p:ph type="sldNum" sz="quarter" idx="12"/>
          </p:nvPr>
        </p:nvSpPr>
        <p:spPr/>
        <p:txBody>
          <a:bodyPr/>
          <a:lstStyle>
            <a:lvl1pPr>
              <a:defRPr/>
            </a:lvl1pPr>
          </a:lstStyle>
          <a:p>
            <a:fld id="{15BE4BC5-786B-43E8-BD53-EF73247194D1}" type="slidenum">
              <a:rPr lang="ru-RU" altLang="LID4096"/>
              <a:pPr/>
              <a:t>‹#›</a:t>
            </a:fld>
            <a:endParaRPr lang="ru-RU" altLang="LID4096"/>
          </a:p>
        </p:txBody>
      </p:sp>
    </p:spTree>
    <p:extLst>
      <p:ext uri="{BB962C8B-B14F-4D97-AF65-F5344CB8AC3E}">
        <p14:creationId xmlns:p14="http://schemas.microsoft.com/office/powerpoint/2010/main" val="15890966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320"/>
            <a:ext cx="7470648" cy="1143000"/>
          </a:xfrm>
        </p:spPr>
        <p:txBody>
          <a:bodyPr/>
          <a:lstStyle>
            <a:lvl1pPr algn="l">
              <a:defRPr sz="4600"/>
            </a:lvl1pPr>
          </a:lstStyle>
          <a:p>
            <a:r>
              <a:rPr lang="ru-RU"/>
              <a:t>Образец заголовка</a:t>
            </a:r>
            <a:endParaRPr lang="en-US"/>
          </a:p>
        </p:txBody>
      </p:sp>
      <p:sp>
        <p:nvSpPr>
          <p:cNvPr id="3" name="Дата 9">
            <a:extLst>
              <a:ext uri="{FF2B5EF4-FFF2-40B4-BE49-F238E27FC236}">
                <a16:creationId xmlns:a16="http://schemas.microsoft.com/office/drawing/2014/main" id="{ED80C337-8479-4E2D-8796-8CDAAEFF1008}"/>
              </a:ext>
            </a:extLst>
          </p:cNvPr>
          <p:cNvSpPr>
            <a:spLocks noGrp="1"/>
          </p:cNvSpPr>
          <p:nvPr>
            <p:ph type="dt" sz="half" idx="10"/>
          </p:nvPr>
        </p:nvSpPr>
        <p:spPr/>
        <p:txBody>
          <a:bodyPr/>
          <a:lstStyle>
            <a:lvl1pPr>
              <a:defRPr/>
            </a:lvl1pPr>
          </a:lstStyle>
          <a:p>
            <a:pPr>
              <a:defRPr/>
            </a:pPr>
            <a:fld id="{0DDD166F-F245-4E48-8A3E-13AFB5EE3971}" type="datetime1">
              <a:rPr lang="ru-RU"/>
              <a:pPr>
                <a:defRPr/>
              </a:pPr>
              <a:t>30.10.2024</a:t>
            </a:fld>
            <a:endParaRPr lang="ru-RU"/>
          </a:p>
        </p:txBody>
      </p:sp>
      <p:sp>
        <p:nvSpPr>
          <p:cNvPr id="4" name="Нижний колонтитул 21">
            <a:extLst>
              <a:ext uri="{FF2B5EF4-FFF2-40B4-BE49-F238E27FC236}">
                <a16:creationId xmlns:a16="http://schemas.microsoft.com/office/drawing/2014/main" id="{6D3C82F4-E226-4284-B75D-3EAC3BB2A9D9}"/>
              </a:ext>
            </a:extLst>
          </p:cNvPr>
          <p:cNvSpPr>
            <a:spLocks noGrp="1"/>
          </p:cNvSpPr>
          <p:nvPr>
            <p:ph type="ftr" sz="quarter" idx="11"/>
          </p:nvPr>
        </p:nvSpPr>
        <p:spPr/>
        <p:txBody>
          <a:bodyPr/>
          <a:lstStyle>
            <a:lvl1pPr>
              <a:defRPr/>
            </a:lvl1pPr>
          </a:lstStyle>
          <a:p>
            <a:pPr>
              <a:defRPr/>
            </a:pPr>
            <a:r>
              <a:rPr lang="en-US"/>
              <a:t>(c) Angelflyfree, 2011</a:t>
            </a:r>
            <a:endParaRPr lang="ru-RU"/>
          </a:p>
        </p:txBody>
      </p:sp>
      <p:sp>
        <p:nvSpPr>
          <p:cNvPr id="5" name="Номер слайда 17">
            <a:extLst>
              <a:ext uri="{FF2B5EF4-FFF2-40B4-BE49-F238E27FC236}">
                <a16:creationId xmlns:a16="http://schemas.microsoft.com/office/drawing/2014/main" id="{B7976574-D1AB-46B6-A2AD-229D23110FB0}"/>
              </a:ext>
            </a:extLst>
          </p:cNvPr>
          <p:cNvSpPr>
            <a:spLocks noGrp="1"/>
          </p:cNvSpPr>
          <p:nvPr>
            <p:ph type="sldNum" sz="quarter" idx="12"/>
          </p:nvPr>
        </p:nvSpPr>
        <p:spPr/>
        <p:txBody>
          <a:bodyPr/>
          <a:lstStyle>
            <a:lvl1pPr>
              <a:defRPr/>
            </a:lvl1pPr>
          </a:lstStyle>
          <a:p>
            <a:fld id="{ACC32DB4-6D7A-448C-A533-3E82DE9F7EED}" type="slidenum">
              <a:rPr lang="ru-RU" altLang="LID4096"/>
              <a:pPr/>
              <a:t>‹#›</a:t>
            </a:fld>
            <a:endParaRPr lang="ru-RU" altLang="LID4096"/>
          </a:p>
        </p:txBody>
      </p:sp>
    </p:spTree>
    <p:extLst>
      <p:ext uri="{BB962C8B-B14F-4D97-AF65-F5344CB8AC3E}">
        <p14:creationId xmlns:p14="http://schemas.microsoft.com/office/powerpoint/2010/main" val="10812130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9">
            <a:extLst>
              <a:ext uri="{FF2B5EF4-FFF2-40B4-BE49-F238E27FC236}">
                <a16:creationId xmlns:a16="http://schemas.microsoft.com/office/drawing/2014/main" id="{947DB715-7DAE-4CC3-9EAB-325D8BC23A59}"/>
              </a:ext>
            </a:extLst>
          </p:cNvPr>
          <p:cNvSpPr>
            <a:spLocks noGrp="1"/>
          </p:cNvSpPr>
          <p:nvPr>
            <p:ph type="dt" sz="half" idx="10"/>
          </p:nvPr>
        </p:nvSpPr>
        <p:spPr/>
        <p:txBody>
          <a:bodyPr/>
          <a:lstStyle>
            <a:lvl1pPr>
              <a:defRPr/>
            </a:lvl1pPr>
          </a:lstStyle>
          <a:p>
            <a:pPr>
              <a:defRPr/>
            </a:pPr>
            <a:fld id="{EE6837BE-9658-42D2-8113-D82D4DA08743}" type="datetime1">
              <a:rPr lang="ru-RU"/>
              <a:pPr>
                <a:defRPr/>
              </a:pPr>
              <a:t>30.10.2024</a:t>
            </a:fld>
            <a:endParaRPr lang="ru-RU"/>
          </a:p>
        </p:txBody>
      </p:sp>
      <p:sp>
        <p:nvSpPr>
          <p:cNvPr id="3" name="Нижний колонтитул 21">
            <a:extLst>
              <a:ext uri="{FF2B5EF4-FFF2-40B4-BE49-F238E27FC236}">
                <a16:creationId xmlns:a16="http://schemas.microsoft.com/office/drawing/2014/main" id="{D5419229-C313-4945-B122-4C3629440AB2}"/>
              </a:ext>
            </a:extLst>
          </p:cNvPr>
          <p:cNvSpPr>
            <a:spLocks noGrp="1"/>
          </p:cNvSpPr>
          <p:nvPr>
            <p:ph type="ftr" sz="quarter" idx="11"/>
          </p:nvPr>
        </p:nvSpPr>
        <p:spPr/>
        <p:txBody>
          <a:bodyPr/>
          <a:lstStyle>
            <a:lvl1pPr>
              <a:defRPr/>
            </a:lvl1pPr>
          </a:lstStyle>
          <a:p>
            <a:pPr>
              <a:defRPr/>
            </a:pPr>
            <a:r>
              <a:rPr lang="en-US"/>
              <a:t>(c) Angelflyfree, 2011</a:t>
            </a:r>
            <a:endParaRPr lang="ru-RU"/>
          </a:p>
        </p:txBody>
      </p:sp>
      <p:sp>
        <p:nvSpPr>
          <p:cNvPr id="4" name="Номер слайда 17">
            <a:extLst>
              <a:ext uri="{FF2B5EF4-FFF2-40B4-BE49-F238E27FC236}">
                <a16:creationId xmlns:a16="http://schemas.microsoft.com/office/drawing/2014/main" id="{626ADB2C-075C-4726-B385-6E86069FE839}"/>
              </a:ext>
            </a:extLst>
          </p:cNvPr>
          <p:cNvSpPr>
            <a:spLocks noGrp="1"/>
          </p:cNvSpPr>
          <p:nvPr>
            <p:ph type="sldNum" sz="quarter" idx="12"/>
          </p:nvPr>
        </p:nvSpPr>
        <p:spPr/>
        <p:txBody>
          <a:bodyPr/>
          <a:lstStyle>
            <a:lvl1pPr>
              <a:defRPr/>
            </a:lvl1pPr>
          </a:lstStyle>
          <a:p>
            <a:fld id="{7022B93C-CD35-491A-8FC8-BA2C4A97E29E}" type="slidenum">
              <a:rPr lang="ru-RU" altLang="LID4096"/>
              <a:pPr/>
              <a:t>‹#›</a:t>
            </a:fld>
            <a:endParaRPr lang="ru-RU" altLang="LID4096"/>
          </a:p>
        </p:txBody>
      </p:sp>
    </p:spTree>
    <p:extLst>
      <p:ext uri="{BB962C8B-B14F-4D97-AF65-F5344CB8AC3E}">
        <p14:creationId xmlns:p14="http://schemas.microsoft.com/office/powerpoint/2010/main" val="10193040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lang="ru-RU"/>
              <a:t>Образец заголовка</a:t>
            </a:r>
            <a:endParaRPr lang="en-US"/>
          </a:p>
        </p:txBody>
      </p:sp>
      <p:sp>
        <p:nvSpPr>
          <p:cNvPr id="3" name="Текст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a:r>
              <a:rPr lang="ru-RU"/>
              <a:t>Образец текста</a:t>
            </a:r>
          </a:p>
        </p:txBody>
      </p:sp>
      <p:sp>
        <p:nvSpPr>
          <p:cNvPr id="4" name="Объект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Дата 4">
            <a:extLst>
              <a:ext uri="{FF2B5EF4-FFF2-40B4-BE49-F238E27FC236}">
                <a16:creationId xmlns:a16="http://schemas.microsoft.com/office/drawing/2014/main" id="{933915FA-9937-4D6C-9E2C-15132B11FB88}"/>
              </a:ext>
            </a:extLst>
          </p:cNvPr>
          <p:cNvSpPr>
            <a:spLocks noGrp="1"/>
          </p:cNvSpPr>
          <p:nvPr>
            <p:ph type="dt" sz="half" idx="10"/>
          </p:nvPr>
        </p:nvSpPr>
        <p:spPr/>
        <p:txBody>
          <a:bodyPr/>
          <a:lstStyle>
            <a:lvl1pPr>
              <a:defRPr/>
            </a:lvl1pPr>
          </a:lstStyle>
          <a:p>
            <a:pPr>
              <a:defRPr/>
            </a:pPr>
            <a:fld id="{846EFE52-1F16-460E-A8A7-5E5CE5111BA0}" type="datetime1">
              <a:rPr lang="ru-RU"/>
              <a:pPr>
                <a:defRPr/>
              </a:pPr>
              <a:t>30.10.2024</a:t>
            </a:fld>
            <a:endParaRPr lang="ru-RU"/>
          </a:p>
        </p:txBody>
      </p:sp>
      <p:sp>
        <p:nvSpPr>
          <p:cNvPr id="6" name="Нижний колонтитул 5">
            <a:extLst>
              <a:ext uri="{FF2B5EF4-FFF2-40B4-BE49-F238E27FC236}">
                <a16:creationId xmlns:a16="http://schemas.microsoft.com/office/drawing/2014/main" id="{96670601-9ED4-47F9-A927-944AA87FA215}"/>
              </a:ext>
            </a:extLst>
          </p:cNvPr>
          <p:cNvSpPr>
            <a:spLocks noGrp="1"/>
          </p:cNvSpPr>
          <p:nvPr>
            <p:ph type="ftr" sz="quarter" idx="11"/>
          </p:nvPr>
        </p:nvSpPr>
        <p:spPr/>
        <p:txBody>
          <a:bodyPr/>
          <a:lstStyle>
            <a:lvl1pPr>
              <a:defRPr/>
            </a:lvl1pPr>
          </a:lstStyle>
          <a:p>
            <a:pPr>
              <a:defRPr/>
            </a:pPr>
            <a:r>
              <a:rPr lang="en-US"/>
              <a:t>(c) Angelflyfree, 2011</a:t>
            </a:r>
            <a:endParaRPr lang="ru-RU"/>
          </a:p>
        </p:txBody>
      </p:sp>
      <p:sp>
        <p:nvSpPr>
          <p:cNvPr id="7" name="Номер слайда 6">
            <a:extLst>
              <a:ext uri="{FF2B5EF4-FFF2-40B4-BE49-F238E27FC236}">
                <a16:creationId xmlns:a16="http://schemas.microsoft.com/office/drawing/2014/main" id="{2B401A6D-4E2B-45EC-BCEE-2483E56E5A64}"/>
              </a:ext>
            </a:extLst>
          </p:cNvPr>
          <p:cNvSpPr>
            <a:spLocks noGrp="1"/>
          </p:cNvSpPr>
          <p:nvPr>
            <p:ph type="sldNum" sz="quarter" idx="12"/>
          </p:nvPr>
        </p:nvSpPr>
        <p:spPr>
          <a:xfrm>
            <a:off x="8156575" y="6421438"/>
            <a:ext cx="762000" cy="365125"/>
          </a:xfrm>
        </p:spPr>
        <p:txBody>
          <a:bodyPr/>
          <a:lstStyle>
            <a:lvl1pPr>
              <a:defRPr/>
            </a:lvl1pPr>
          </a:lstStyle>
          <a:p>
            <a:fld id="{4EAE4729-F936-4C6D-A34B-62A43ED79714}" type="slidenum">
              <a:rPr lang="ru-RU" altLang="LID4096"/>
              <a:pPr/>
              <a:t>‹#›</a:t>
            </a:fld>
            <a:endParaRPr lang="ru-RU" altLang="LID4096"/>
          </a:p>
        </p:txBody>
      </p:sp>
    </p:spTree>
    <p:extLst>
      <p:ext uri="{BB962C8B-B14F-4D97-AF65-F5344CB8AC3E}">
        <p14:creationId xmlns:p14="http://schemas.microsoft.com/office/powerpoint/2010/main" val="37186285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lang="ru-RU"/>
              <a:t>Образец заголовка</a:t>
            </a:r>
            <a:endParaRPr lang="en-US"/>
          </a:p>
        </p:txBody>
      </p:sp>
      <p:sp>
        <p:nvSpPr>
          <p:cNvPr id="3" name="Рисунок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normAutofit/>
          </a:bodyPr>
          <a:lstStyle>
            <a:lvl1pPr marL="0" indent="0">
              <a:buNone/>
              <a:defRPr sz="3200"/>
            </a:lvl1pPr>
          </a:lstStyle>
          <a:p>
            <a:pPr lvl="0"/>
            <a:r>
              <a:rPr lang="ru-RU" noProof="0"/>
              <a:t>Вставка рисунка</a:t>
            </a:r>
            <a:endParaRPr lang="en-US" noProof="0" dirty="0"/>
          </a:p>
        </p:txBody>
      </p:sp>
      <p:sp>
        <p:nvSpPr>
          <p:cNvPr id="4" name="Текст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a:r>
              <a:rPr lang="ru-RU"/>
              <a:t>Образец текста</a:t>
            </a:r>
          </a:p>
        </p:txBody>
      </p:sp>
      <p:sp>
        <p:nvSpPr>
          <p:cNvPr id="5" name="Дата 4">
            <a:extLst>
              <a:ext uri="{FF2B5EF4-FFF2-40B4-BE49-F238E27FC236}">
                <a16:creationId xmlns:a16="http://schemas.microsoft.com/office/drawing/2014/main" id="{D5E52A32-09EE-4664-8FFC-13651DACA6CE}"/>
              </a:ext>
            </a:extLst>
          </p:cNvPr>
          <p:cNvSpPr>
            <a:spLocks noGrp="1"/>
          </p:cNvSpPr>
          <p:nvPr>
            <p:ph type="dt" sz="half" idx="10"/>
          </p:nvPr>
        </p:nvSpPr>
        <p:spPr/>
        <p:txBody>
          <a:bodyPr/>
          <a:lstStyle>
            <a:lvl1pPr>
              <a:defRPr/>
            </a:lvl1pPr>
          </a:lstStyle>
          <a:p>
            <a:pPr>
              <a:defRPr/>
            </a:pPr>
            <a:fld id="{41B08E7D-8BC3-477D-91C8-DB7A0CFB4617}" type="datetime1">
              <a:rPr lang="ru-RU"/>
              <a:pPr>
                <a:defRPr/>
              </a:pPr>
              <a:t>30.10.2024</a:t>
            </a:fld>
            <a:endParaRPr lang="ru-RU"/>
          </a:p>
        </p:txBody>
      </p:sp>
      <p:sp>
        <p:nvSpPr>
          <p:cNvPr id="6" name="Нижний колонтитул 5">
            <a:extLst>
              <a:ext uri="{FF2B5EF4-FFF2-40B4-BE49-F238E27FC236}">
                <a16:creationId xmlns:a16="http://schemas.microsoft.com/office/drawing/2014/main" id="{A29EEBDD-0275-49B4-AB6A-FDBE9C6AF7CF}"/>
              </a:ext>
            </a:extLst>
          </p:cNvPr>
          <p:cNvSpPr>
            <a:spLocks noGrp="1"/>
          </p:cNvSpPr>
          <p:nvPr>
            <p:ph type="ftr" sz="quarter" idx="11"/>
          </p:nvPr>
        </p:nvSpPr>
        <p:spPr/>
        <p:txBody>
          <a:bodyPr/>
          <a:lstStyle>
            <a:lvl1pPr>
              <a:defRPr/>
            </a:lvl1pPr>
          </a:lstStyle>
          <a:p>
            <a:pPr>
              <a:defRPr/>
            </a:pPr>
            <a:r>
              <a:rPr lang="en-US"/>
              <a:t>(c) Angelflyfree, 2011</a:t>
            </a:r>
            <a:endParaRPr lang="ru-RU"/>
          </a:p>
        </p:txBody>
      </p:sp>
      <p:sp>
        <p:nvSpPr>
          <p:cNvPr id="7" name="Номер слайда 6">
            <a:extLst>
              <a:ext uri="{FF2B5EF4-FFF2-40B4-BE49-F238E27FC236}">
                <a16:creationId xmlns:a16="http://schemas.microsoft.com/office/drawing/2014/main" id="{24BF8BED-7B0F-464F-9008-8BCDE0D313E7}"/>
              </a:ext>
            </a:extLst>
          </p:cNvPr>
          <p:cNvSpPr>
            <a:spLocks noGrp="1"/>
          </p:cNvSpPr>
          <p:nvPr>
            <p:ph type="sldNum" sz="quarter" idx="12"/>
          </p:nvPr>
        </p:nvSpPr>
        <p:spPr/>
        <p:txBody>
          <a:bodyPr/>
          <a:lstStyle>
            <a:lvl1pPr>
              <a:defRPr/>
            </a:lvl1pPr>
          </a:lstStyle>
          <a:p>
            <a:fld id="{224172B2-D4D4-462F-9309-A8A01A5768D3}" type="slidenum">
              <a:rPr lang="ru-RU" altLang="LID4096"/>
              <a:pPr/>
              <a:t>‹#›</a:t>
            </a:fld>
            <a:endParaRPr lang="ru-RU" altLang="LID4096"/>
          </a:p>
        </p:txBody>
      </p:sp>
    </p:spTree>
    <p:extLst>
      <p:ext uri="{BB962C8B-B14F-4D97-AF65-F5344CB8AC3E}">
        <p14:creationId xmlns:p14="http://schemas.microsoft.com/office/powerpoint/2010/main" val="2689613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2" name="Полилиния 11">
            <a:extLst>
              <a:ext uri="{FF2B5EF4-FFF2-40B4-BE49-F238E27FC236}">
                <a16:creationId xmlns:a16="http://schemas.microsoft.com/office/drawing/2014/main" id="{BADD49D8-0454-486D-965B-FDFC09F2D299}"/>
              </a:ext>
            </a:extLst>
          </p:cNvPr>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fontAlgn="auto">
              <a:spcBef>
                <a:spcPts val="0"/>
              </a:spcBef>
              <a:spcAft>
                <a:spcPts val="0"/>
              </a:spcAft>
              <a:defRPr/>
            </a:pPr>
            <a:endParaRPr lang="en-US">
              <a:latin typeface="+mn-lt"/>
            </a:endParaRPr>
          </a:p>
        </p:txBody>
      </p:sp>
      <p:sp>
        <p:nvSpPr>
          <p:cNvPr id="16" name="Полилиния 15">
            <a:extLst>
              <a:ext uri="{FF2B5EF4-FFF2-40B4-BE49-F238E27FC236}">
                <a16:creationId xmlns:a16="http://schemas.microsoft.com/office/drawing/2014/main" id="{3D2B0148-6D42-45A2-ABDF-735929A19079}"/>
              </a:ext>
            </a:extLst>
          </p:cNvPr>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fontAlgn="auto">
              <a:spcBef>
                <a:spcPts val="0"/>
              </a:spcBef>
              <a:spcAft>
                <a:spcPts val="0"/>
              </a:spcAft>
              <a:defRPr/>
            </a:pPr>
            <a:endParaRPr lang="en-US">
              <a:latin typeface="+mn-lt"/>
            </a:endParaRPr>
          </a:p>
        </p:txBody>
      </p:sp>
      <p:sp>
        <p:nvSpPr>
          <p:cNvPr id="1028" name="Заголовок 8">
            <a:extLst>
              <a:ext uri="{FF2B5EF4-FFF2-40B4-BE49-F238E27FC236}">
                <a16:creationId xmlns:a16="http://schemas.microsoft.com/office/drawing/2014/main" id="{77909203-5A2D-46D9-9BC4-885ED3123F0B}"/>
              </a:ext>
            </a:extLst>
          </p:cNvPr>
          <p:cNvSpPr>
            <a:spLocks noGrp="1"/>
          </p:cNvSpPr>
          <p:nvPr>
            <p:ph type="title"/>
          </p:nvPr>
        </p:nvSpPr>
        <p:spPr bwMode="auto">
          <a:xfrm>
            <a:off x="457200" y="274638"/>
            <a:ext cx="7467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45720" rIns="45720" bIns="45720" numCol="1" anchor="ctr" anchorCtr="0" compatLnSpc="1">
            <a:prstTxWarp prst="textNoShape">
              <a:avLst/>
            </a:prstTxWarp>
          </a:bodyPr>
          <a:lstStyle/>
          <a:p>
            <a:pPr lvl="0"/>
            <a:r>
              <a:rPr lang="ru-RU" altLang="ru-RU"/>
              <a:t>Образец заголовка</a:t>
            </a:r>
            <a:endParaRPr lang="en-US" altLang="ru-RU"/>
          </a:p>
        </p:txBody>
      </p:sp>
      <p:sp>
        <p:nvSpPr>
          <p:cNvPr id="1029" name="Текст 29">
            <a:extLst>
              <a:ext uri="{FF2B5EF4-FFF2-40B4-BE49-F238E27FC236}">
                <a16:creationId xmlns:a16="http://schemas.microsoft.com/office/drawing/2014/main" id="{7B591EDA-AA2D-4AAB-9BA1-1FA5C0799BF1}"/>
              </a:ext>
            </a:extLst>
          </p:cNvPr>
          <p:cNvSpPr>
            <a:spLocks noGrp="1"/>
          </p:cNvSpPr>
          <p:nvPr>
            <p:ph type="body" idx="1"/>
          </p:nvPr>
        </p:nvSpPr>
        <p:spPr bwMode="auto">
          <a:xfrm>
            <a:off x="457200" y="1600200"/>
            <a:ext cx="7467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altLang="ru-RU"/>
              <a:t>Образец текста</a:t>
            </a:r>
          </a:p>
          <a:p>
            <a:pPr lvl="1"/>
            <a:r>
              <a:rPr lang="ru-RU" altLang="ru-RU"/>
              <a:t>Второй уровень</a:t>
            </a:r>
          </a:p>
          <a:p>
            <a:pPr lvl="2"/>
            <a:r>
              <a:rPr lang="ru-RU" altLang="ru-RU"/>
              <a:t>Третий уровень</a:t>
            </a:r>
          </a:p>
          <a:p>
            <a:pPr lvl="3"/>
            <a:r>
              <a:rPr lang="ru-RU" altLang="ru-RU"/>
              <a:t>Четвертый уровень</a:t>
            </a:r>
          </a:p>
          <a:p>
            <a:pPr lvl="4"/>
            <a:r>
              <a:rPr lang="ru-RU" altLang="ru-RU"/>
              <a:t>Пятый уровень</a:t>
            </a:r>
            <a:endParaRPr lang="en-US" altLang="ru-RU"/>
          </a:p>
        </p:txBody>
      </p:sp>
      <p:sp>
        <p:nvSpPr>
          <p:cNvPr id="10" name="Дата 9">
            <a:extLst>
              <a:ext uri="{FF2B5EF4-FFF2-40B4-BE49-F238E27FC236}">
                <a16:creationId xmlns:a16="http://schemas.microsoft.com/office/drawing/2014/main" id="{15E560A1-A2BC-4F08-A1F7-478BA4F3091F}"/>
              </a:ext>
            </a:extLst>
          </p:cNvPr>
          <p:cNvSpPr>
            <a:spLocks noGrp="1"/>
          </p:cNvSpPr>
          <p:nvPr>
            <p:ph type="dt" sz="half" idx="2"/>
          </p:nvPr>
        </p:nvSpPr>
        <p:spPr>
          <a:xfrm>
            <a:off x="457200" y="6421438"/>
            <a:ext cx="2133600" cy="365125"/>
          </a:xfrm>
          <a:prstGeom prst="rect">
            <a:avLst/>
          </a:prstGeom>
        </p:spPr>
        <p:txBody>
          <a:bodyPr vert="horz" bIns="0" anchor="b"/>
          <a:lstStyle>
            <a:lvl1pPr algn="l" eaLnBrk="1" fontAlgn="auto" latinLnBrk="0" hangingPunct="1">
              <a:spcBef>
                <a:spcPts val="0"/>
              </a:spcBef>
              <a:spcAft>
                <a:spcPts val="0"/>
              </a:spcAft>
              <a:defRPr kumimoji="0" sz="1000">
                <a:solidFill>
                  <a:schemeClr val="tx2">
                    <a:shade val="50000"/>
                  </a:schemeClr>
                </a:solidFill>
                <a:latin typeface="+mn-lt"/>
              </a:defRPr>
            </a:lvl1pPr>
          </a:lstStyle>
          <a:p>
            <a:pPr>
              <a:defRPr/>
            </a:pPr>
            <a:fld id="{7FAF4592-4D41-4FA2-A8F1-46C5ECE43820}" type="datetime1">
              <a:rPr lang="ru-RU"/>
              <a:pPr>
                <a:defRPr/>
              </a:pPr>
              <a:t>30.10.2024</a:t>
            </a:fld>
            <a:endParaRPr lang="ru-RU"/>
          </a:p>
        </p:txBody>
      </p:sp>
      <p:sp>
        <p:nvSpPr>
          <p:cNvPr id="22" name="Нижний колонтитул 21">
            <a:extLst>
              <a:ext uri="{FF2B5EF4-FFF2-40B4-BE49-F238E27FC236}">
                <a16:creationId xmlns:a16="http://schemas.microsoft.com/office/drawing/2014/main" id="{6C5332BA-062E-464A-BD7A-DAE2D13B0E89}"/>
              </a:ext>
            </a:extLst>
          </p:cNvPr>
          <p:cNvSpPr>
            <a:spLocks noGrp="1"/>
          </p:cNvSpPr>
          <p:nvPr>
            <p:ph type="ftr" sz="quarter" idx="3"/>
          </p:nvPr>
        </p:nvSpPr>
        <p:spPr>
          <a:xfrm>
            <a:off x="3124200" y="6421438"/>
            <a:ext cx="2895600" cy="365125"/>
          </a:xfrm>
          <a:prstGeom prst="rect">
            <a:avLst/>
          </a:prstGeom>
        </p:spPr>
        <p:txBody>
          <a:bodyPr vert="horz" lIns="0" rIns="0" bIns="0" anchor="b"/>
          <a:lstStyle>
            <a:lvl1pPr algn="ctr" eaLnBrk="1" fontAlgn="auto" latinLnBrk="0" hangingPunct="1">
              <a:spcBef>
                <a:spcPts val="0"/>
              </a:spcBef>
              <a:spcAft>
                <a:spcPts val="0"/>
              </a:spcAft>
              <a:defRPr kumimoji="0" sz="1000">
                <a:solidFill>
                  <a:schemeClr val="tx2">
                    <a:shade val="50000"/>
                  </a:schemeClr>
                </a:solidFill>
                <a:latin typeface="+mn-lt"/>
              </a:defRPr>
            </a:lvl1pPr>
          </a:lstStyle>
          <a:p>
            <a:pPr>
              <a:defRPr/>
            </a:pPr>
            <a:r>
              <a:rPr lang="en-US"/>
              <a:t>(c) Angelflyfree, 2011</a:t>
            </a:r>
            <a:endParaRPr lang="ru-RU"/>
          </a:p>
        </p:txBody>
      </p:sp>
      <p:sp>
        <p:nvSpPr>
          <p:cNvPr id="18" name="Номер слайда 17">
            <a:extLst>
              <a:ext uri="{FF2B5EF4-FFF2-40B4-BE49-F238E27FC236}">
                <a16:creationId xmlns:a16="http://schemas.microsoft.com/office/drawing/2014/main" id="{6C57B8DF-D8BD-4A2E-B918-0076C6B8C5F3}"/>
              </a:ext>
            </a:extLst>
          </p:cNvPr>
          <p:cNvSpPr>
            <a:spLocks noGrp="1"/>
          </p:cNvSpPr>
          <p:nvPr>
            <p:ph type="sldNum" sz="quarter" idx="4"/>
          </p:nvPr>
        </p:nvSpPr>
        <p:spPr>
          <a:xfrm>
            <a:off x="8153400" y="6421438"/>
            <a:ext cx="762000" cy="365125"/>
          </a:xfrm>
          <a:prstGeom prst="rect">
            <a:avLst/>
          </a:prstGeom>
        </p:spPr>
        <p:txBody>
          <a:bodyPr vert="horz" wrap="square" lIns="0" tIns="0" rIns="0" bIns="0" numCol="1" anchor="b" anchorCtr="0" compatLnSpc="1">
            <a:prstTxWarp prst="textNoShape">
              <a:avLst/>
            </a:prstTxWarp>
          </a:bodyPr>
          <a:lstStyle>
            <a:lvl1pPr algn="r">
              <a:defRPr sz="1000">
                <a:solidFill>
                  <a:srgbClr val="9B9B9D"/>
                </a:solidFill>
              </a:defRPr>
            </a:lvl1pPr>
          </a:lstStyle>
          <a:p>
            <a:fld id="{2A9FB7D3-C5AF-44BD-9EF3-0DE11EA84208}" type="slidenum">
              <a:rPr lang="ru-RU" altLang="LID4096"/>
              <a:pPr/>
              <a:t>‹#›</a:t>
            </a:fld>
            <a:endParaRPr lang="ru-RU" altLang="LID4096"/>
          </a:p>
        </p:txBody>
      </p:sp>
    </p:spTree>
  </p:cSld>
  <p:clrMap bg1="dk1" tx1="lt1" bg2="dk2" tx2="lt2" accent1="accent1" accent2="accent2" accent3="accent3" accent4="accent4" accent5="accent5" accent6="accent6" hlink="hlink" folHlink="folHlink"/>
  <p:sldLayoutIdLst>
    <p:sldLayoutId id="2147483823" r:id="rId1"/>
    <p:sldLayoutId id="2147483817" r:id="rId2"/>
    <p:sldLayoutId id="2147483824" r:id="rId3"/>
    <p:sldLayoutId id="2147483818" r:id="rId4"/>
    <p:sldLayoutId id="2147483825" r:id="rId5"/>
    <p:sldLayoutId id="2147483819" r:id="rId6"/>
    <p:sldLayoutId id="2147483820" r:id="rId7"/>
    <p:sldLayoutId id="2147483826" r:id="rId8"/>
    <p:sldLayoutId id="2147483827" r:id="rId9"/>
    <p:sldLayoutId id="2147483821" r:id="rId10"/>
    <p:sldLayoutId id="2147483822" r:id="rId11"/>
  </p:sldLayoutIdLst>
  <p:hf sldNum="0" hdr="0" dt="0"/>
  <p:txStyles>
    <p:titleStyle>
      <a:lvl1pPr algn="l" rtl="0" eaLnBrk="0" fontAlgn="base" hangingPunct="0">
        <a:spcBef>
          <a:spcPct val="0"/>
        </a:spcBef>
        <a:spcAft>
          <a:spcPct val="0"/>
        </a:spcAft>
        <a:defRPr sz="4600" kern="1200">
          <a:solidFill>
            <a:schemeClr val="tx1"/>
          </a:solidFill>
          <a:latin typeface="+mj-lt"/>
          <a:ea typeface="+mj-ea"/>
          <a:cs typeface="+mj-cs"/>
        </a:defRPr>
      </a:lvl1pPr>
      <a:lvl2pPr algn="l" rtl="0" eaLnBrk="0" fontAlgn="base" hangingPunct="0">
        <a:spcBef>
          <a:spcPct val="0"/>
        </a:spcBef>
        <a:spcAft>
          <a:spcPct val="0"/>
        </a:spcAft>
        <a:defRPr sz="4600">
          <a:solidFill>
            <a:schemeClr val="tx1"/>
          </a:solidFill>
          <a:latin typeface="Calibri" pitchFamily="34" charset="0"/>
        </a:defRPr>
      </a:lvl2pPr>
      <a:lvl3pPr algn="l" rtl="0" eaLnBrk="0" fontAlgn="base" hangingPunct="0">
        <a:spcBef>
          <a:spcPct val="0"/>
        </a:spcBef>
        <a:spcAft>
          <a:spcPct val="0"/>
        </a:spcAft>
        <a:defRPr sz="4600">
          <a:solidFill>
            <a:schemeClr val="tx1"/>
          </a:solidFill>
          <a:latin typeface="Calibri" pitchFamily="34" charset="0"/>
        </a:defRPr>
      </a:lvl3pPr>
      <a:lvl4pPr algn="l" rtl="0" eaLnBrk="0" fontAlgn="base" hangingPunct="0">
        <a:spcBef>
          <a:spcPct val="0"/>
        </a:spcBef>
        <a:spcAft>
          <a:spcPct val="0"/>
        </a:spcAft>
        <a:defRPr sz="4600">
          <a:solidFill>
            <a:schemeClr val="tx1"/>
          </a:solidFill>
          <a:latin typeface="Calibri" pitchFamily="34" charset="0"/>
        </a:defRPr>
      </a:lvl4pPr>
      <a:lvl5pPr algn="l" rtl="0" eaLnBrk="0" fontAlgn="base" hangingPunct="0">
        <a:spcBef>
          <a:spcPct val="0"/>
        </a:spcBef>
        <a:spcAft>
          <a:spcPct val="0"/>
        </a:spcAft>
        <a:defRPr sz="4600">
          <a:solidFill>
            <a:schemeClr val="tx1"/>
          </a:solidFill>
          <a:latin typeface="Calibri" pitchFamily="34" charset="0"/>
        </a:defRPr>
      </a:lvl5pPr>
      <a:lvl6pPr marL="457200" algn="l" rtl="0" fontAlgn="base">
        <a:spcBef>
          <a:spcPct val="0"/>
        </a:spcBef>
        <a:spcAft>
          <a:spcPct val="0"/>
        </a:spcAft>
        <a:defRPr sz="4600">
          <a:solidFill>
            <a:schemeClr val="tx1"/>
          </a:solidFill>
          <a:latin typeface="Calibri" pitchFamily="34" charset="0"/>
        </a:defRPr>
      </a:lvl6pPr>
      <a:lvl7pPr marL="914400" algn="l" rtl="0" fontAlgn="base">
        <a:spcBef>
          <a:spcPct val="0"/>
        </a:spcBef>
        <a:spcAft>
          <a:spcPct val="0"/>
        </a:spcAft>
        <a:defRPr sz="4600">
          <a:solidFill>
            <a:schemeClr val="tx1"/>
          </a:solidFill>
          <a:latin typeface="Calibri" pitchFamily="34" charset="0"/>
        </a:defRPr>
      </a:lvl7pPr>
      <a:lvl8pPr marL="1371600" algn="l" rtl="0" fontAlgn="base">
        <a:spcBef>
          <a:spcPct val="0"/>
        </a:spcBef>
        <a:spcAft>
          <a:spcPct val="0"/>
        </a:spcAft>
        <a:defRPr sz="4600">
          <a:solidFill>
            <a:schemeClr val="tx1"/>
          </a:solidFill>
          <a:latin typeface="Calibri" pitchFamily="34" charset="0"/>
        </a:defRPr>
      </a:lvl8pPr>
      <a:lvl9pPr marL="1828800" algn="l" rtl="0" fontAlgn="base">
        <a:spcBef>
          <a:spcPct val="0"/>
        </a:spcBef>
        <a:spcAft>
          <a:spcPct val="0"/>
        </a:spcAft>
        <a:defRPr sz="4600">
          <a:solidFill>
            <a:schemeClr val="tx1"/>
          </a:solidFill>
          <a:latin typeface="Calibri" pitchFamily="34" charset="0"/>
        </a:defRPr>
      </a:lvl9pPr>
    </p:titleStyle>
    <p:bodyStyle>
      <a:lvl1pPr marL="419100" indent="-382588" algn="l" rtl="0" eaLnBrk="0" fontAlgn="base" hangingPunct="0">
        <a:spcBef>
          <a:spcPct val="20000"/>
        </a:spcBef>
        <a:spcAft>
          <a:spcPct val="0"/>
        </a:spcAft>
        <a:buClr>
          <a:schemeClr val="accent1"/>
        </a:buClr>
        <a:buSzPct val="80000"/>
        <a:buFont typeface="Wingdings 2" panose="05020102010507070707" pitchFamily="18" charset="2"/>
        <a:buChar char=""/>
        <a:defRPr sz="3000" kern="1200">
          <a:solidFill>
            <a:schemeClr val="tx1"/>
          </a:solidFill>
          <a:latin typeface="+mn-lt"/>
          <a:ea typeface="+mn-ea"/>
          <a:cs typeface="+mn-cs"/>
        </a:defRPr>
      </a:lvl1pPr>
      <a:lvl2pPr marL="722313" indent="-273050" algn="l" rtl="0" eaLnBrk="0" fontAlgn="base" hangingPunct="0">
        <a:spcBef>
          <a:spcPct val="20000"/>
        </a:spcBef>
        <a:spcAft>
          <a:spcPct val="0"/>
        </a:spcAft>
        <a:buClr>
          <a:schemeClr val="accent1"/>
        </a:buClr>
        <a:buSzPct val="90000"/>
        <a:buFont typeface="Wingdings 2" panose="05020102010507070707" pitchFamily="18" charset="2"/>
        <a:buChar char=""/>
        <a:defRPr sz="2600" kern="1200">
          <a:solidFill>
            <a:schemeClr val="tx1"/>
          </a:solidFill>
          <a:latin typeface="+mn-lt"/>
          <a:ea typeface="+mn-ea"/>
          <a:cs typeface="+mn-cs"/>
        </a:defRPr>
      </a:lvl2pPr>
      <a:lvl3pPr marL="1004888" indent="-255588" algn="l" rtl="0" eaLnBrk="0" fontAlgn="base" hangingPunct="0">
        <a:spcBef>
          <a:spcPct val="20000"/>
        </a:spcBef>
        <a:spcAft>
          <a:spcPct val="0"/>
        </a:spcAft>
        <a:buClr>
          <a:schemeClr val="accent2"/>
        </a:buClr>
        <a:buSzPct val="85000"/>
        <a:buFont typeface="Arial" panose="020B0604020202020204" pitchFamily="34" charset="0"/>
        <a:buChar char="○"/>
        <a:defRPr sz="2400" kern="1200">
          <a:solidFill>
            <a:schemeClr val="tx1"/>
          </a:solidFill>
          <a:latin typeface="+mn-lt"/>
          <a:ea typeface="+mn-ea"/>
          <a:cs typeface="+mn-cs"/>
        </a:defRPr>
      </a:lvl3pPr>
      <a:lvl4pPr marL="1279525" indent="-236538" algn="l" rtl="0" eaLnBrk="0" fontAlgn="base" hangingPunct="0">
        <a:spcBef>
          <a:spcPct val="20000"/>
        </a:spcBef>
        <a:spcAft>
          <a:spcPct val="0"/>
        </a:spcAft>
        <a:buClr>
          <a:srgbClr val="E66C7D"/>
        </a:buClr>
        <a:buSzPct val="90000"/>
        <a:buFont typeface="Wingdings 2" panose="05020102010507070707" pitchFamily="18" charset="2"/>
        <a:buChar char=""/>
        <a:defRPr sz="2000" kern="1200">
          <a:solidFill>
            <a:schemeClr val="tx1"/>
          </a:solidFill>
          <a:latin typeface="+mn-lt"/>
          <a:ea typeface="+mn-ea"/>
          <a:cs typeface="+mn-cs"/>
        </a:defRPr>
      </a:lvl4pPr>
      <a:lvl5pPr marL="1489075" indent="-182563" algn="l" rtl="0" eaLnBrk="0" fontAlgn="base" hangingPunct="0">
        <a:spcBef>
          <a:spcPct val="20000"/>
        </a:spcBef>
        <a:spcAft>
          <a:spcPct val="0"/>
        </a:spcAft>
        <a:buClr>
          <a:srgbClr val="6BB76D"/>
        </a:buClr>
        <a:buSzPct val="100000"/>
        <a:buFont typeface="Arial" panose="020B0604020202020204" pitchFamily="34" charset="0"/>
        <a:buChar char="-"/>
        <a:defRPr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slide" Target="slide13.xml"/><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slide" Target="slide16.xml"/><Relationship Id="rId4" Type="http://schemas.openxmlformats.org/officeDocument/2006/relationships/slide" Target="slide15.xml"/></Relationships>
</file>

<file path=ppt/slides/_rels/slide13.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image" Target="../media/image13.png"/><Relationship Id="rId5" Type="http://schemas.openxmlformats.org/officeDocument/2006/relationships/slide" Target="slide14.xml"/><Relationship Id="rId4" Type="http://schemas.openxmlformats.org/officeDocument/2006/relationships/image" Target="../media/image12.jpeg"/></Relationships>
</file>

<file path=ppt/slides/_rels/slide14.xml.rels><?xml version="1.0" encoding="UTF-8" standalone="yes"?>
<Relationships xmlns="http://schemas.openxmlformats.org/package/2006/relationships"><Relationship Id="rId3" Type="http://schemas.openxmlformats.org/officeDocument/2006/relationships/slide" Target="slide12.xm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slide" Target="slide12.xml"/><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slide" Target="slide17.xml"/><Relationship Id="rId2" Type="http://schemas.openxmlformats.org/officeDocument/2006/relationships/notesSlide" Target="../notesSlides/notesSlide16.xml"/><Relationship Id="rId1" Type="http://schemas.openxmlformats.org/officeDocument/2006/relationships/slideLayout" Target="../slideLayouts/slideLayout2.xml"/><Relationship Id="rId5" Type="http://schemas.openxmlformats.org/officeDocument/2006/relationships/image" Target="../media/image14.jpeg"/><Relationship Id="rId4" Type="http://schemas.openxmlformats.org/officeDocument/2006/relationships/image" Target="../media/image13.png"/></Relationships>
</file>

<file path=ppt/slides/_rels/slide17.xml.rels><?xml version="1.0" encoding="UTF-8" standalone="yes"?>
<Relationships xmlns="http://schemas.openxmlformats.org/package/2006/relationships"><Relationship Id="rId3" Type="http://schemas.openxmlformats.org/officeDocument/2006/relationships/slide" Target="slide18.xml"/><Relationship Id="rId2" Type="http://schemas.openxmlformats.org/officeDocument/2006/relationships/notesSlide" Target="../notesSlides/notesSlide17.xml"/><Relationship Id="rId1" Type="http://schemas.openxmlformats.org/officeDocument/2006/relationships/slideLayout" Target="../slideLayouts/slideLayout2.xml"/><Relationship Id="rId5" Type="http://schemas.openxmlformats.org/officeDocument/2006/relationships/image" Target="../media/image15.jpeg"/><Relationship Id="rId4" Type="http://schemas.openxmlformats.org/officeDocument/2006/relationships/image" Target="../media/image13.png"/></Relationships>
</file>

<file path=ppt/slides/_rels/slide18.xml.rels><?xml version="1.0" encoding="UTF-8" standalone="yes"?>
<Relationships xmlns="http://schemas.openxmlformats.org/package/2006/relationships"><Relationship Id="rId3" Type="http://schemas.openxmlformats.org/officeDocument/2006/relationships/slide" Target="slide19.xml"/><Relationship Id="rId2" Type="http://schemas.openxmlformats.org/officeDocument/2006/relationships/notesSlide" Target="../notesSlides/notesSlide18.xml"/><Relationship Id="rId1" Type="http://schemas.openxmlformats.org/officeDocument/2006/relationships/slideLayout" Target="../slideLayouts/slideLayout2.xml"/><Relationship Id="rId5" Type="http://schemas.openxmlformats.org/officeDocument/2006/relationships/image" Target="../media/image16.jpeg"/><Relationship Id="rId4" Type="http://schemas.openxmlformats.org/officeDocument/2006/relationships/image" Target="../media/image13.png"/></Relationships>
</file>

<file path=ppt/slides/_rels/slide19.xml.rels><?xml version="1.0" encoding="UTF-8" standalone="yes"?>
<Relationships xmlns="http://schemas.openxmlformats.org/package/2006/relationships"><Relationship Id="rId3" Type="http://schemas.openxmlformats.org/officeDocument/2006/relationships/slide" Target="slide20.xml"/><Relationship Id="rId2" Type="http://schemas.openxmlformats.org/officeDocument/2006/relationships/notesSlide" Target="../notesSlides/notesSlide19.xml"/><Relationship Id="rId1" Type="http://schemas.openxmlformats.org/officeDocument/2006/relationships/slideLayout" Target="../slideLayouts/slideLayout2.xml"/><Relationship Id="rId5" Type="http://schemas.openxmlformats.org/officeDocument/2006/relationships/image" Target="../media/image17.jpeg"/><Relationship Id="rId4" Type="http://schemas.openxmlformats.org/officeDocument/2006/relationships/image" Target="../media/image13.png"/></Relationships>
</file>

<file path=ppt/slides/_rels/slide2.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slide" Target="slide5.xml"/><Relationship Id="rId4" Type="http://schemas.openxmlformats.org/officeDocument/2006/relationships/slide" Target="slide3.xml"/></Relationships>
</file>

<file path=ppt/slides/_rels/slide20.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slide" Target="slide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slide" Target="slide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slide" Target="slide2.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Подзаголовок 2">
            <a:extLst>
              <a:ext uri="{FF2B5EF4-FFF2-40B4-BE49-F238E27FC236}">
                <a16:creationId xmlns:a16="http://schemas.microsoft.com/office/drawing/2014/main" id="{7404144D-66CD-4D58-8540-46189503D861}"/>
              </a:ext>
            </a:extLst>
          </p:cNvPr>
          <p:cNvSpPr>
            <a:spLocks noGrp="1"/>
          </p:cNvSpPr>
          <p:nvPr>
            <p:ph type="subTitle" idx="1"/>
          </p:nvPr>
        </p:nvSpPr>
        <p:spPr>
          <a:xfrm>
            <a:off x="2339752" y="5061771"/>
            <a:ext cx="6480175" cy="1104528"/>
          </a:xfrm>
        </p:spPr>
        <p:txBody>
          <a:bodyPr/>
          <a:lstStyle/>
          <a:p>
            <a:pPr marL="0" indent="0" algn="r">
              <a:buNone/>
            </a:pPr>
            <a:r>
              <a:rPr lang="en-US" sz="2000" dirty="0">
                <a:solidFill>
                  <a:srgbClr val="0DEEF3"/>
                </a:solidFill>
              </a:rPr>
              <a:t>PhD, </a:t>
            </a:r>
            <a:r>
              <a:rPr lang="kk-KZ" sz="2000" dirty="0">
                <a:solidFill>
                  <a:srgbClr val="0DEEF3"/>
                </a:solidFill>
              </a:rPr>
              <a:t>кафедра информационные системы</a:t>
            </a:r>
          </a:p>
          <a:p>
            <a:pPr marL="0" indent="0" algn="r">
              <a:buNone/>
            </a:pPr>
            <a:r>
              <a:rPr lang="kk-KZ" sz="2000" dirty="0">
                <a:solidFill>
                  <a:srgbClr val="00B050"/>
                </a:solidFill>
              </a:rPr>
              <a:t>Карюкин В</a:t>
            </a:r>
            <a:r>
              <a:rPr lang="ru-RU" sz="2000" dirty="0">
                <a:solidFill>
                  <a:srgbClr val="00B050"/>
                </a:solidFill>
              </a:rPr>
              <a:t>.И.</a:t>
            </a:r>
          </a:p>
          <a:p>
            <a:pPr eaLnBrk="1" hangingPunct="1"/>
            <a:endParaRPr lang="ru-RU" altLang="ru-RU" dirty="0"/>
          </a:p>
        </p:txBody>
      </p:sp>
      <p:pic>
        <p:nvPicPr>
          <p:cNvPr id="1026" name="Picture 2" descr="C:\Documents and Settings\Admin\Рабочий стол\защита информации\рисунок 1.jpeg">
            <a:extLst>
              <a:ext uri="{FF2B5EF4-FFF2-40B4-BE49-F238E27FC236}">
                <a16:creationId xmlns:a16="http://schemas.microsoft.com/office/drawing/2014/main" id="{B99AE14C-DB0D-4F62-9D75-08F9542F781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438525"/>
            <a:ext cx="2623878" cy="19449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Заголовок 1">
            <a:extLst>
              <a:ext uri="{FF2B5EF4-FFF2-40B4-BE49-F238E27FC236}">
                <a16:creationId xmlns:a16="http://schemas.microsoft.com/office/drawing/2014/main" id="{8FDB1D1A-4E95-4BD6-A417-43ACF5014B61}"/>
              </a:ext>
            </a:extLst>
          </p:cNvPr>
          <p:cNvSpPr>
            <a:spLocks noGrp="1"/>
          </p:cNvSpPr>
          <p:nvPr>
            <p:ph type="ctrTitle"/>
          </p:nvPr>
        </p:nvSpPr>
        <p:spPr>
          <a:xfrm>
            <a:off x="1266422" y="1033686"/>
            <a:ext cx="6965236" cy="2385789"/>
          </a:xfrm>
        </p:spPr>
        <p:txBody>
          <a:bodyPr/>
          <a:lstStyle/>
          <a:p>
            <a:pPr algn="ctr"/>
            <a:r>
              <a:rPr lang="ru-RU" sz="4000" dirty="0">
                <a:solidFill>
                  <a:schemeClr val="accent4">
                    <a:lumMod val="60000"/>
                    <a:lumOff val="40000"/>
                  </a:schemeClr>
                </a:solidFill>
                <a:effectLst>
                  <a:outerShdw blurRad="38100" dist="38100" dir="2700000" algn="tl">
                    <a:srgbClr val="000000">
                      <a:alpha val="43137"/>
                    </a:srgbClr>
                  </a:outerShdw>
                </a:effectLst>
              </a:rPr>
              <a:t>Лекция 9 Безопасность и защита данных в информационных системах</a:t>
            </a:r>
            <a:endParaRPr lang="LID4096" sz="4000" dirty="0">
              <a:solidFill>
                <a:schemeClr val="accent4">
                  <a:lumMod val="60000"/>
                  <a:lumOff val="40000"/>
                </a:schemeClr>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4" presetClass="entr" presetSubtype="10" fill="hold" nodeType="with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randombar(horizontal)">
                                      <p:cBhvr>
                                        <p:cTn id="7" dur="5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Объект 2">
            <a:extLst>
              <a:ext uri="{FF2B5EF4-FFF2-40B4-BE49-F238E27FC236}">
                <a16:creationId xmlns:a16="http://schemas.microsoft.com/office/drawing/2014/main" id="{7ACC0432-E59E-4E9A-8619-87BF1FF242DF}"/>
              </a:ext>
            </a:extLst>
          </p:cNvPr>
          <p:cNvSpPr>
            <a:spLocks noGrp="1"/>
          </p:cNvSpPr>
          <p:nvPr>
            <p:ph idx="1"/>
          </p:nvPr>
        </p:nvSpPr>
        <p:spPr/>
        <p:txBody>
          <a:bodyPr/>
          <a:lstStyle/>
          <a:p>
            <a:pPr eaLnBrk="1" hangingPunct="1"/>
            <a:r>
              <a:rPr lang="ru-RU" altLang="ru-RU" sz="3200"/>
              <a:t>Кражи и подлоги.</a:t>
            </a:r>
          </a:p>
          <a:p>
            <a:pPr eaLnBrk="1" hangingPunct="1"/>
            <a:r>
              <a:rPr lang="ru-RU" altLang="ru-RU" sz="3200"/>
              <a:t>Дублирование данных.</a:t>
            </a:r>
          </a:p>
          <a:p>
            <a:pPr eaLnBrk="1" hangingPunct="1"/>
            <a:r>
              <a:rPr lang="ru-RU" altLang="ru-RU" sz="3200"/>
              <a:t>Внесение дополнительных сообщений.</a:t>
            </a:r>
          </a:p>
          <a:p>
            <a:pPr eaLnBrk="1" hangingPunct="1"/>
            <a:r>
              <a:rPr lang="ru-RU" altLang="ru-RU" sz="3200"/>
              <a:t>Нарушение целостности программ (внедрение вредоносного кода).</a:t>
            </a:r>
          </a:p>
        </p:txBody>
      </p:sp>
      <p:sp>
        <p:nvSpPr>
          <p:cNvPr id="4" name="Нижний колонтитул 3">
            <a:extLst>
              <a:ext uri="{FF2B5EF4-FFF2-40B4-BE49-F238E27FC236}">
                <a16:creationId xmlns:a16="http://schemas.microsoft.com/office/drawing/2014/main" id="{44812244-621B-41D8-A9BF-43A6C8B0A59A}"/>
              </a:ext>
            </a:extLst>
          </p:cNvPr>
          <p:cNvSpPr>
            <a:spLocks noGrp="1"/>
          </p:cNvSpPr>
          <p:nvPr>
            <p:ph type="ftr" sz="quarter" idx="11"/>
          </p:nvPr>
        </p:nvSpPr>
        <p:spPr/>
        <p:txBody>
          <a:bodyPr/>
          <a:lstStyle/>
          <a:p>
            <a:pPr>
              <a:defRPr/>
            </a:pPr>
            <a:r>
              <a:rPr lang="en-US"/>
              <a:t>(c) Angelflyfree, 2011</a:t>
            </a:r>
            <a:endParaRPr lang="ru-RU"/>
          </a:p>
        </p:txBody>
      </p:sp>
      <p:sp>
        <p:nvSpPr>
          <p:cNvPr id="16388" name="Заголовок 2">
            <a:extLst>
              <a:ext uri="{FF2B5EF4-FFF2-40B4-BE49-F238E27FC236}">
                <a16:creationId xmlns:a16="http://schemas.microsoft.com/office/drawing/2014/main" id="{D2CA103D-FC2E-4B19-A6F4-B83E1A7A672C}"/>
              </a:ext>
            </a:extLst>
          </p:cNvPr>
          <p:cNvSpPr>
            <a:spLocks noGrp="1"/>
          </p:cNvSpPr>
          <p:nvPr>
            <p:ph type="title"/>
          </p:nvPr>
        </p:nvSpPr>
        <p:spPr/>
        <p:txBody>
          <a:bodyPr/>
          <a:lstStyle/>
          <a:p>
            <a:pPr algn="ctr" eaLnBrk="1" hangingPunct="1"/>
            <a:r>
              <a:rPr lang="ru-RU" altLang="ru-RU" b="1">
                <a:solidFill>
                  <a:srgbClr val="FFC000"/>
                </a:solidFill>
              </a:rPr>
              <a:t>Угрозы целостности</a:t>
            </a:r>
          </a:p>
        </p:txBody>
      </p:sp>
      <p:pic>
        <p:nvPicPr>
          <p:cNvPr id="8194" name="Picture 2" descr="C:\Documents and Settings\Admin\Рабочий стол\защита информации\рисунок 9.jpg">
            <a:extLst>
              <a:ext uri="{FF2B5EF4-FFF2-40B4-BE49-F238E27FC236}">
                <a16:creationId xmlns:a16="http://schemas.microsoft.com/office/drawing/2014/main" id="{0B53E809-8F38-4086-AD26-A41BFAD728C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84888" y="4437063"/>
            <a:ext cx="1984375" cy="198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4" presetClass="entr" presetSubtype="10" fill="hold" nodeType="withEffect">
                                  <p:stCondLst>
                                    <p:cond delay="0"/>
                                  </p:stCondLst>
                                  <p:childTnLst>
                                    <p:set>
                                      <p:cBhvr>
                                        <p:cTn id="6" dur="1" fill="hold">
                                          <p:stCondLst>
                                            <p:cond delay="0"/>
                                          </p:stCondLst>
                                        </p:cTn>
                                        <p:tgtEl>
                                          <p:spTgt spid="8194"/>
                                        </p:tgtEl>
                                        <p:attrNameLst>
                                          <p:attrName>style.visibility</p:attrName>
                                        </p:attrNameLst>
                                      </p:cBhvr>
                                      <p:to>
                                        <p:strVal val="visible"/>
                                      </p:to>
                                    </p:set>
                                    <p:animEffect transition="in" filter="randombar(horizontal)">
                                      <p:cBhvr>
                                        <p:cTn id="7" dur="500"/>
                                        <p:tgtEl>
                                          <p:spTgt spid="819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Объект 2">
            <a:extLst>
              <a:ext uri="{FF2B5EF4-FFF2-40B4-BE49-F238E27FC236}">
                <a16:creationId xmlns:a16="http://schemas.microsoft.com/office/drawing/2014/main" id="{0DA4EF93-464B-4930-81EB-AB4B15590D52}"/>
              </a:ext>
            </a:extLst>
          </p:cNvPr>
          <p:cNvSpPr>
            <a:spLocks noGrp="1"/>
          </p:cNvSpPr>
          <p:nvPr>
            <p:ph idx="1"/>
          </p:nvPr>
        </p:nvSpPr>
        <p:spPr/>
        <p:txBody>
          <a:bodyPr/>
          <a:lstStyle/>
          <a:p>
            <a:pPr eaLnBrk="1" hangingPunct="1"/>
            <a:r>
              <a:rPr lang="ru-RU" altLang="ru-RU" sz="3200"/>
              <a:t>Раскрытие паролей.</a:t>
            </a:r>
          </a:p>
          <a:p>
            <a:pPr eaLnBrk="1" hangingPunct="1"/>
            <a:r>
              <a:rPr lang="ru-RU" altLang="ru-RU" sz="3200"/>
              <a:t>Перехват данных.</a:t>
            </a:r>
          </a:p>
          <a:p>
            <a:pPr eaLnBrk="1" hangingPunct="1"/>
            <a:r>
              <a:rPr lang="ru-RU" altLang="ru-RU" sz="3200"/>
              <a:t>Кража оборудования.</a:t>
            </a:r>
          </a:p>
          <a:p>
            <a:pPr eaLnBrk="1" hangingPunct="1"/>
            <a:r>
              <a:rPr lang="ru-RU" altLang="ru-RU" sz="3200"/>
              <a:t>Маскарад – выполнение действий под видом лица, обладающим полномочиями для доступа к данным.</a:t>
            </a:r>
          </a:p>
        </p:txBody>
      </p:sp>
      <p:sp>
        <p:nvSpPr>
          <p:cNvPr id="4" name="Нижний колонтитул 3">
            <a:extLst>
              <a:ext uri="{FF2B5EF4-FFF2-40B4-BE49-F238E27FC236}">
                <a16:creationId xmlns:a16="http://schemas.microsoft.com/office/drawing/2014/main" id="{D7249614-4314-425D-B172-F70FC07CCFD1}"/>
              </a:ext>
            </a:extLst>
          </p:cNvPr>
          <p:cNvSpPr>
            <a:spLocks noGrp="1"/>
          </p:cNvSpPr>
          <p:nvPr>
            <p:ph type="ftr" sz="quarter" idx="11"/>
          </p:nvPr>
        </p:nvSpPr>
        <p:spPr/>
        <p:txBody>
          <a:bodyPr/>
          <a:lstStyle/>
          <a:p>
            <a:pPr>
              <a:defRPr/>
            </a:pPr>
            <a:r>
              <a:rPr lang="en-US"/>
              <a:t>(c) Angelflyfree, 2011</a:t>
            </a:r>
            <a:endParaRPr lang="ru-RU"/>
          </a:p>
        </p:txBody>
      </p:sp>
      <p:sp>
        <p:nvSpPr>
          <p:cNvPr id="5" name="Заголовок 2">
            <a:extLst>
              <a:ext uri="{FF2B5EF4-FFF2-40B4-BE49-F238E27FC236}">
                <a16:creationId xmlns:a16="http://schemas.microsoft.com/office/drawing/2014/main" id="{8D67D7C1-AF28-455D-AE43-B0F14D7695BD}"/>
              </a:ext>
            </a:extLst>
          </p:cNvPr>
          <p:cNvSpPr>
            <a:spLocks noGrp="1"/>
          </p:cNvSpPr>
          <p:nvPr>
            <p:ph type="title"/>
          </p:nvPr>
        </p:nvSpPr>
        <p:spPr/>
        <p:txBody>
          <a:bodyPr>
            <a:normAutofit fontScale="90000"/>
          </a:bodyPr>
          <a:lstStyle/>
          <a:p>
            <a:pPr algn="ctr" eaLnBrk="1" fontAlgn="auto" hangingPunct="1">
              <a:spcAft>
                <a:spcPts val="0"/>
              </a:spcAft>
              <a:defRPr/>
            </a:pPr>
            <a:r>
              <a:rPr lang="ru-RU" b="1" dirty="0">
                <a:solidFill>
                  <a:srgbClr val="FFC000"/>
                </a:solidFill>
              </a:rPr>
              <a:t>Угрозы конфиденциальности</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FFC666E9-523F-4834-955B-62818427E6BD}"/>
              </a:ext>
            </a:extLst>
          </p:cNvPr>
          <p:cNvSpPr>
            <a:spLocks noGrp="1"/>
          </p:cNvSpPr>
          <p:nvPr>
            <p:ph idx="1"/>
          </p:nvPr>
        </p:nvSpPr>
        <p:spPr/>
        <p:txBody>
          <a:bodyPr>
            <a:normAutofit fontScale="92500"/>
          </a:bodyPr>
          <a:lstStyle/>
          <a:p>
            <a:pPr marL="420624" indent="-384048" eaLnBrk="1" fontAlgn="auto" hangingPunct="1">
              <a:spcAft>
                <a:spcPts val="0"/>
              </a:spcAft>
              <a:buFont typeface="Wingdings 2"/>
              <a:buChar char=""/>
              <a:defRPr/>
            </a:pPr>
            <a:r>
              <a:rPr lang="ru-RU" sz="3200" dirty="0"/>
              <a:t>Безопасность зданий, где хранится информация.</a:t>
            </a:r>
          </a:p>
          <a:p>
            <a:pPr marL="420624" indent="-384048" eaLnBrk="1" fontAlgn="auto" hangingPunct="1">
              <a:spcAft>
                <a:spcPts val="0"/>
              </a:spcAft>
              <a:buFont typeface="Wingdings 2"/>
              <a:buChar char=""/>
              <a:defRPr/>
            </a:pPr>
            <a:r>
              <a:rPr lang="ru-RU" sz="3200" dirty="0">
                <a:hlinkClick r:id="rId3" action="ppaction://hlinksldjump"/>
              </a:rPr>
              <a:t>Контроль доступа.</a:t>
            </a:r>
            <a:endParaRPr lang="ru-RU" sz="3200" dirty="0"/>
          </a:p>
          <a:p>
            <a:pPr marL="420624" indent="-384048" eaLnBrk="1" fontAlgn="auto" hangingPunct="1">
              <a:spcAft>
                <a:spcPts val="0"/>
              </a:spcAft>
              <a:buFont typeface="Wingdings 2"/>
              <a:buChar char=""/>
              <a:defRPr/>
            </a:pPr>
            <a:r>
              <a:rPr lang="ru-RU" sz="3200" dirty="0">
                <a:hlinkClick r:id="rId4" action="ppaction://hlinksldjump"/>
              </a:rPr>
              <a:t>Разграничение доступа.</a:t>
            </a:r>
            <a:endParaRPr lang="ru-RU" sz="3200" dirty="0"/>
          </a:p>
          <a:p>
            <a:pPr marL="420624" indent="-384048" eaLnBrk="1" fontAlgn="auto" hangingPunct="1">
              <a:spcAft>
                <a:spcPts val="0"/>
              </a:spcAft>
              <a:buFont typeface="Wingdings 2"/>
              <a:buChar char=""/>
              <a:defRPr/>
            </a:pPr>
            <a:r>
              <a:rPr lang="ru-RU" sz="3200" dirty="0"/>
              <a:t>Дублирование канала связи и создание резервных копий.</a:t>
            </a:r>
          </a:p>
          <a:p>
            <a:pPr marL="420624" indent="-384048" eaLnBrk="1" fontAlgn="auto" hangingPunct="1">
              <a:spcAft>
                <a:spcPts val="0"/>
              </a:spcAft>
              <a:buFont typeface="Wingdings 2"/>
              <a:buChar char=""/>
              <a:defRPr/>
            </a:pPr>
            <a:r>
              <a:rPr lang="ru-RU" sz="3200" dirty="0"/>
              <a:t>Криптография.</a:t>
            </a:r>
          </a:p>
          <a:p>
            <a:pPr marL="420624" indent="-384048" eaLnBrk="1" fontAlgn="auto" hangingPunct="1">
              <a:spcAft>
                <a:spcPts val="0"/>
              </a:spcAft>
              <a:buFont typeface="Wingdings 2"/>
              <a:buChar char=""/>
              <a:defRPr/>
            </a:pPr>
            <a:r>
              <a:rPr lang="ru-RU" sz="3200" dirty="0">
                <a:hlinkClick r:id="rId5" action="ppaction://hlinksldjump"/>
              </a:rPr>
              <a:t>Использование специальных программ.</a:t>
            </a:r>
            <a:endParaRPr lang="ru-RU" sz="3200" dirty="0"/>
          </a:p>
        </p:txBody>
      </p:sp>
      <p:sp>
        <p:nvSpPr>
          <p:cNvPr id="4" name="Нижний колонтитул 3">
            <a:extLst>
              <a:ext uri="{FF2B5EF4-FFF2-40B4-BE49-F238E27FC236}">
                <a16:creationId xmlns:a16="http://schemas.microsoft.com/office/drawing/2014/main" id="{EEC8C19D-41DE-4FAA-BAD3-FFE8CC9F8755}"/>
              </a:ext>
            </a:extLst>
          </p:cNvPr>
          <p:cNvSpPr>
            <a:spLocks noGrp="1"/>
          </p:cNvSpPr>
          <p:nvPr>
            <p:ph type="ftr" sz="quarter" idx="11"/>
          </p:nvPr>
        </p:nvSpPr>
        <p:spPr/>
        <p:txBody>
          <a:bodyPr/>
          <a:lstStyle/>
          <a:p>
            <a:pPr>
              <a:defRPr/>
            </a:pPr>
            <a:r>
              <a:rPr lang="en-US"/>
              <a:t>(c) Angelflyfree, 2011</a:t>
            </a:r>
            <a:endParaRPr lang="ru-RU"/>
          </a:p>
        </p:txBody>
      </p:sp>
      <p:sp>
        <p:nvSpPr>
          <p:cNvPr id="5" name="Заголовок 2">
            <a:extLst>
              <a:ext uri="{FF2B5EF4-FFF2-40B4-BE49-F238E27FC236}">
                <a16:creationId xmlns:a16="http://schemas.microsoft.com/office/drawing/2014/main" id="{0E426D1E-0009-48F7-B983-83232D43391F}"/>
              </a:ext>
            </a:extLst>
          </p:cNvPr>
          <p:cNvSpPr>
            <a:spLocks noGrp="1"/>
          </p:cNvSpPr>
          <p:nvPr>
            <p:ph type="title"/>
          </p:nvPr>
        </p:nvSpPr>
        <p:spPr/>
        <p:txBody>
          <a:bodyPr>
            <a:normAutofit fontScale="90000"/>
          </a:bodyPr>
          <a:lstStyle/>
          <a:p>
            <a:pPr algn="ctr" eaLnBrk="1" fontAlgn="auto" hangingPunct="1">
              <a:spcAft>
                <a:spcPts val="0"/>
              </a:spcAft>
              <a:defRPr/>
            </a:pPr>
            <a:r>
              <a:rPr lang="ru-RU" b="1" dirty="0">
                <a:solidFill>
                  <a:srgbClr val="FFC000"/>
                </a:solidFill>
              </a:rPr>
              <a:t>Способы защиты информации</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ADCEDB1B-AC33-4191-9868-ACAE87B6FEB0}"/>
              </a:ext>
            </a:extLst>
          </p:cNvPr>
          <p:cNvSpPr>
            <a:spLocks noGrp="1"/>
          </p:cNvSpPr>
          <p:nvPr>
            <p:ph idx="1"/>
          </p:nvPr>
        </p:nvSpPr>
        <p:spPr/>
        <p:txBody>
          <a:bodyPr>
            <a:normAutofit/>
          </a:bodyPr>
          <a:lstStyle/>
          <a:p>
            <a:pPr marL="36576" indent="0" eaLnBrk="1" fontAlgn="auto" hangingPunct="1">
              <a:spcAft>
                <a:spcPts val="0"/>
              </a:spcAft>
              <a:buFont typeface="Wingdings 2"/>
              <a:buNone/>
              <a:defRPr/>
            </a:pPr>
            <a:r>
              <a:rPr lang="ru-RU" sz="3200" dirty="0"/>
              <a:t>Для защиты от несанкционированного доступа к информации используются пароли:</a:t>
            </a:r>
          </a:p>
          <a:p>
            <a:pPr marL="420624" indent="-384048" eaLnBrk="1" fontAlgn="auto" hangingPunct="1">
              <a:spcAft>
                <a:spcPts val="0"/>
              </a:spcAft>
              <a:buFont typeface="Wingdings 2"/>
              <a:buChar char=""/>
              <a:defRPr/>
            </a:pPr>
            <a:r>
              <a:rPr lang="ru-RU" sz="3200" dirty="0"/>
              <a:t>Вход по паролю может быть установлен в программе </a:t>
            </a:r>
            <a:r>
              <a:rPr lang="en-US" sz="3200" dirty="0"/>
              <a:t>BIOS</a:t>
            </a:r>
            <a:r>
              <a:rPr lang="ru-RU" sz="3200" dirty="0"/>
              <a:t>.</a:t>
            </a:r>
          </a:p>
          <a:p>
            <a:pPr marL="420624" indent="-384048" eaLnBrk="1" fontAlgn="auto" hangingPunct="1">
              <a:spcAft>
                <a:spcPts val="0"/>
              </a:spcAft>
              <a:buFont typeface="Wingdings 2"/>
              <a:buChar char=""/>
              <a:defRPr/>
            </a:pPr>
            <a:r>
              <a:rPr lang="ru-RU" sz="3200" dirty="0"/>
              <a:t>Пароль при загрузке операционной системы (может быть установлен для каждого пользователя).</a:t>
            </a:r>
          </a:p>
          <a:p>
            <a:pPr marL="420624" indent="-384048" eaLnBrk="1" fontAlgn="auto" hangingPunct="1">
              <a:spcAft>
                <a:spcPts val="0"/>
              </a:spcAft>
              <a:buFont typeface="Wingdings 2"/>
              <a:buChar char=""/>
              <a:defRPr/>
            </a:pPr>
            <a:endParaRPr lang="ru-RU" sz="3200" dirty="0"/>
          </a:p>
          <a:p>
            <a:pPr marL="36576" indent="0" eaLnBrk="1" fontAlgn="auto" hangingPunct="1">
              <a:spcAft>
                <a:spcPts val="0"/>
              </a:spcAft>
              <a:buFont typeface="Wingdings 2"/>
              <a:buNone/>
              <a:defRPr/>
            </a:pPr>
            <a:endParaRPr lang="ru-RU" sz="3200" dirty="0"/>
          </a:p>
        </p:txBody>
      </p:sp>
      <p:sp>
        <p:nvSpPr>
          <p:cNvPr id="4" name="Нижний колонтитул 3">
            <a:extLst>
              <a:ext uri="{FF2B5EF4-FFF2-40B4-BE49-F238E27FC236}">
                <a16:creationId xmlns:a16="http://schemas.microsoft.com/office/drawing/2014/main" id="{D91ACF97-F359-4FD9-9195-8D6496EB1240}"/>
              </a:ext>
            </a:extLst>
          </p:cNvPr>
          <p:cNvSpPr>
            <a:spLocks noGrp="1"/>
          </p:cNvSpPr>
          <p:nvPr>
            <p:ph type="ftr" sz="quarter" idx="11"/>
          </p:nvPr>
        </p:nvSpPr>
        <p:spPr/>
        <p:txBody>
          <a:bodyPr/>
          <a:lstStyle/>
          <a:p>
            <a:pPr>
              <a:defRPr/>
            </a:pPr>
            <a:r>
              <a:rPr lang="en-US"/>
              <a:t>(c) Angelflyfree, 2011</a:t>
            </a:r>
            <a:endParaRPr lang="ru-RU"/>
          </a:p>
        </p:txBody>
      </p:sp>
      <p:sp>
        <p:nvSpPr>
          <p:cNvPr id="19460" name="Заголовок 2">
            <a:extLst>
              <a:ext uri="{FF2B5EF4-FFF2-40B4-BE49-F238E27FC236}">
                <a16:creationId xmlns:a16="http://schemas.microsoft.com/office/drawing/2014/main" id="{70C2B370-70F5-4F95-A3CB-F9335BF40E1D}"/>
              </a:ext>
            </a:extLst>
          </p:cNvPr>
          <p:cNvSpPr>
            <a:spLocks noGrp="1"/>
          </p:cNvSpPr>
          <p:nvPr>
            <p:ph type="title"/>
          </p:nvPr>
        </p:nvSpPr>
        <p:spPr/>
        <p:txBody>
          <a:bodyPr/>
          <a:lstStyle/>
          <a:p>
            <a:pPr algn="ctr" eaLnBrk="1" hangingPunct="1"/>
            <a:r>
              <a:rPr lang="ru-RU" altLang="ru-RU" b="1">
                <a:solidFill>
                  <a:srgbClr val="FFC000"/>
                </a:solidFill>
              </a:rPr>
              <a:t>Контроль доступа</a:t>
            </a:r>
          </a:p>
        </p:txBody>
      </p:sp>
      <p:pic>
        <p:nvPicPr>
          <p:cNvPr id="9218" name="Picture 2" descr="C:\Documents and Settings\Admin\Рабочий стол\защита информации\рисунок 10.jpg">
            <a:extLst>
              <a:ext uri="{FF2B5EF4-FFF2-40B4-BE49-F238E27FC236}">
                <a16:creationId xmlns:a16="http://schemas.microsoft.com/office/drawing/2014/main" id="{634B32A5-E4C9-4990-B37D-F3500290570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7088" y="1585913"/>
            <a:ext cx="7143750" cy="446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19" name="Picture 3" descr="C:\Documents and Settings\Admin\Рабочий стол\защита информации\рисунок 11.jpg">
            <a:extLst>
              <a:ext uri="{FF2B5EF4-FFF2-40B4-BE49-F238E27FC236}">
                <a16:creationId xmlns:a16="http://schemas.microsoft.com/office/drawing/2014/main" id="{4EC3023E-800D-40FA-B31E-3EEEC41FF2A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89125" y="2233613"/>
            <a:ext cx="5486400" cy="3168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3" name="Picture 4" descr="C:\Documents and Settings\Admin\Local Settings\Temporary Internet Files\Content.IE5\4SKI3LM3\MC900442158[1].png">
            <a:hlinkClick r:id="rId5" action="ppaction://hlinksldjump"/>
            <a:extLst>
              <a:ext uri="{FF2B5EF4-FFF2-40B4-BE49-F238E27FC236}">
                <a16:creationId xmlns:a16="http://schemas.microsoft.com/office/drawing/2014/main" id="{6BCA0D89-4ABA-4AB3-8A63-E55F0F9AFFFC}"/>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613650" y="5402263"/>
            <a:ext cx="12954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ntr" presetSubtype="10" fill="hold" nodeType="clickEffect">
                                  <p:stCondLst>
                                    <p:cond delay="0"/>
                                  </p:stCondLst>
                                  <p:childTnLst>
                                    <p:set>
                                      <p:cBhvr>
                                        <p:cTn id="6" dur="1" fill="hold">
                                          <p:stCondLst>
                                            <p:cond delay="0"/>
                                          </p:stCondLst>
                                        </p:cTn>
                                        <p:tgtEl>
                                          <p:spTgt spid="9218"/>
                                        </p:tgtEl>
                                        <p:attrNameLst>
                                          <p:attrName>style.visibility</p:attrName>
                                        </p:attrNameLst>
                                      </p:cBhvr>
                                      <p:to>
                                        <p:strVal val="visible"/>
                                      </p:to>
                                    </p:set>
                                    <p:animEffect transition="in" filter="randombar(horizontal)">
                                      <p:cBhvr>
                                        <p:cTn id="7" dur="500"/>
                                        <p:tgtEl>
                                          <p:spTgt spid="921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xit" presetSubtype="0" fill="hold" nodeType="clickEffect">
                                  <p:stCondLst>
                                    <p:cond delay="0"/>
                                  </p:stCondLst>
                                  <p:childTnLst>
                                    <p:animEffect transition="out" filter="fade">
                                      <p:cBhvr>
                                        <p:cTn id="11" dur="500"/>
                                        <p:tgtEl>
                                          <p:spTgt spid="9218"/>
                                        </p:tgtEl>
                                      </p:cBhvr>
                                    </p:animEffect>
                                    <p:set>
                                      <p:cBhvr>
                                        <p:cTn id="12" dur="1" fill="hold">
                                          <p:stCondLst>
                                            <p:cond delay="499"/>
                                          </p:stCondLst>
                                        </p:cTn>
                                        <p:tgtEl>
                                          <p:spTgt spid="9218"/>
                                        </p:tgtEl>
                                        <p:attrNameLst>
                                          <p:attrName>style.visibility</p:attrName>
                                        </p:attrNameLst>
                                      </p:cBhvr>
                                      <p:to>
                                        <p:strVal val="hidden"/>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4" presetClass="entr" presetSubtype="10" fill="hold" nodeType="clickEffect">
                                  <p:stCondLst>
                                    <p:cond delay="0"/>
                                  </p:stCondLst>
                                  <p:childTnLst>
                                    <p:set>
                                      <p:cBhvr>
                                        <p:cTn id="16" dur="1" fill="hold">
                                          <p:stCondLst>
                                            <p:cond delay="0"/>
                                          </p:stCondLst>
                                        </p:cTn>
                                        <p:tgtEl>
                                          <p:spTgt spid="9219"/>
                                        </p:tgtEl>
                                        <p:attrNameLst>
                                          <p:attrName>style.visibility</p:attrName>
                                        </p:attrNameLst>
                                      </p:cBhvr>
                                      <p:to>
                                        <p:strVal val="visible"/>
                                      </p:to>
                                    </p:set>
                                    <p:animEffect transition="in" filter="randombar(horizontal)">
                                      <p:cBhvr>
                                        <p:cTn id="17" dur="500"/>
                                        <p:tgtEl>
                                          <p:spTgt spid="92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1D3B96E6-9EFE-4C40-8F9B-CF1B7FF11B0E}"/>
              </a:ext>
            </a:extLst>
          </p:cNvPr>
          <p:cNvSpPr>
            <a:spLocks noGrp="1"/>
          </p:cNvSpPr>
          <p:nvPr>
            <p:ph idx="1"/>
          </p:nvPr>
        </p:nvSpPr>
        <p:spPr/>
        <p:txBody>
          <a:bodyPr>
            <a:normAutofit/>
          </a:bodyPr>
          <a:lstStyle/>
          <a:p>
            <a:pPr marL="36576" indent="0" eaLnBrk="1" fontAlgn="auto" hangingPunct="1">
              <a:spcAft>
                <a:spcPts val="0"/>
              </a:spcAft>
              <a:buFont typeface="Wingdings 2"/>
              <a:buNone/>
              <a:defRPr/>
            </a:pPr>
            <a:r>
              <a:rPr lang="ru-RU" sz="3200" dirty="0"/>
              <a:t>К ним относятся системы идентификации по:</a:t>
            </a:r>
          </a:p>
          <a:p>
            <a:pPr marL="420624" indent="-384048" eaLnBrk="1" fontAlgn="auto" hangingPunct="1">
              <a:spcAft>
                <a:spcPts val="0"/>
              </a:spcAft>
              <a:buFont typeface="Wingdings 2"/>
              <a:buChar char=""/>
              <a:defRPr/>
            </a:pPr>
            <a:r>
              <a:rPr lang="ru-RU" sz="3200" dirty="0"/>
              <a:t>Отпечаткам пальцев.</a:t>
            </a:r>
          </a:p>
          <a:p>
            <a:pPr marL="420624" indent="-384048" eaLnBrk="1" fontAlgn="auto" hangingPunct="1">
              <a:spcAft>
                <a:spcPts val="0"/>
              </a:spcAft>
              <a:buFont typeface="Wingdings 2"/>
              <a:buChar char=""/>
              <a:defRPr/>
            </a:pPr>
            <a:r>
              <a:rPr lang="ru-RU" sz="3200" dirty="0"/>
              <a:t>Характеристикам речи.</a:t>
            </a:r>
          </a:p>
          <a:p>
            <a:pPr marL="420624" indent="-384048" eaLnBrk="1" fontAlgn="auto" hangingPunct="1">
              <a:spcAft>
                <a:spcPts val="0"/>
              </a:spcAft>
              <a:buFont typeface="Wingdings 2"/>
              <a:buChar char=""/>
              <a:defRPr/>
            </a:pPr>
            <a:r>
              <a:rPr lang="ru-RU" sz="3200" dirty="0"/>
              <a:t>Радужной оболочке глаз.</a:t>
            </a:r>
          </a:p>
          <a:p>
            <a:pPr marL="420624" indent="-384048" eaLnBrk="1" fontAlgn="auto" hangingPunct="1">
              <a:spcAft>
                <a:spcPts val="0"/>
              </a:spcAft>
              <a:buFont typeface="Wingdings 2"/>
              <a:buChar char=""/>
              <a:defRPr/>
            </a:pPr>
            <a:r>
              <a:rPr lang="ru-RU" sz="3200" dirty="0"/>
              <a:t>Изображению лица.</a:t>
            </a:r>
          </a:p>
          <a:p>
            <a:pPr marL="420624" indent="-384048" eaLnBrk="1" fontAlgn="auto" hangingPunct="1">
              <a:spcAft>
                <a:spcPts val="0"/>
              </a:spcAft>
              <a:buFont typeface="Wingdings 2"/>
              <a:buChar char=""/>
              <a:defRPr/>
            </a:pPr>
            <a:r>
              <a:rPr lang="ru-RU" sz="3200" dirty="0"/>
              <a:t>Геометрии ладони руки.</a:t>
            </a:r>
          </a:p>
        </p:txBody>
      </p:sp>
      <p:sp>
        <p:nvSpPr>
          <p:cNvPr id="4" name="Нижний колонтитул 3">
            <a:extLst>
              <a:ext uri="{FF2B5EF4-FFF2-40B4-BE49-F238E27FC236}">
                <a16:creationId xmlns:a16="http://schemas.microsoft.com/office/drawing/2014/main" id="{837E8E2E-3164-4832-82DC-DDD17D343F1F}"/>
              </a:ext>
            </a:extLst>
          </p:cNvPr>
          <p:cNvSpPr>
            <a:spLocks noGrp="1"/>
          </p:cNvSpPr>
          <p:nvPr>
            <p:ph type="ftr" sz="quarter" idx="11"/>
          </p:nvPr>
        </p:nvSpPr>
        <p:spPr/>
        <p:txBody>
          <a:bodyPr/>
          <a:lstStyle/>
          <a:p>
            <a:pPr>
              <a:defRPr/>
            </a:pPr>
            <a:r>
              <a:rPr lang="en-US"/>
              <a:t>(c) Angelflyfree, 2011</a:t>
            </a:r>
            <a:endParaRPr lang="ru-RU"/>
          </a:p>
        </p:txBody>
      </p:sp>
      <p:sp>
        <p:nvSpPr>
          <p:cNvPr id="5" name="Заголовок 2">
            <a:extLst>
              <a:ext uri="{FF2B5EF4-FFF2-40B4-BE49-F238E27FC236}">
                <a16:creationId xmlns:a16="http://schemas.microsoft.com/office/drawing/2014/main" id="{B00AF603-7610-4991-8A2E-CC82B653AE86}"/>
              </a:ext>
            </a:extLst>
          </p:cNvPr>
          <p:cNvSpPr>
            <a:spLocks noGrp="1"/>
          </p:cNvSpPr>
          <p:nvPr>
            <p:ph type="title"/>
          </p:nvPr>
        </p:nvSpPr>
        <p:spPr/>
        <p:txBody>
          <a:bodyPr>
            <a:normAutofit fontScale="90000"/>
          </a:bodyPr>
          <a:lstStyle/>
          <a:p>
            <a:pPr algn="ctr" eaLnBrk="1" fontAlgn="auto" hangingPunct="1">
              <a:spcAft>
                <a:spcPts val="0"/>
              </a:spcAft>
              <a:defRPr/>
            </a:pPr>
            <a:r>
              <a:rPr lang="ru-RU" b="1" dirty="0">
                <a:solidFill>
                  <a:srgbClr val="FFC000"/>
                </a:solidFill>
              </a:rPr>
              <a:t>Биометрические системы защиты</a:t>
            </a:r>
          </a:p>
        </p:txBody>
      </p:sp>
      <p:pic>
        <p:nvPicPr>
          <p:cNvPr id="20485" name="Picture 4" descr="C:\Documents and Settings\Admin\Local Settings\Temporary Internet Files\Content.IE5\4SKI3LM3\MC900442150[1].png">
            <a:hlinkClick r:id="rId3" action="ppaction://hlinksldjump"/>
            <a:extLst>
              <a:ext uri="{FF2B5EF4-FFF2-40B4-BE49-F238E27FC236}">
                <a16:creationId xmlns:a16="http://schemas.microsoft.com/office/drawing/2014/main" id="{8D400AE4-868D-477A-9480-1C86C8FE373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9388" y="5757863"/>
            <a:ext cx="9144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Объект 2">
            <a:extLst>
              <a:ext uri="{FF2B5EF4-FFF2-40B4-BE49-F238E27FC236}">
                <a16:creationId xmlns:a16="http://schemas.microsoft.com/office/drawing/2014/main" id="{0DEB1810-0127-414A-BA9D-B81359DC47FF}"/>
              </a:ext>
            </a:extLst>
          </p:cNvPr>
          <p:cNvSpPr>
            <a:spLocks noGrp="1"/>
          </p:cNvSpPr>
          <p:nvPr>
            <p:ph idx="1"/>
          </p:nvPr>
        </p:nvSpPr>
        <p:spPr/>
        <p:txBody>
          <a:bodyPr/>
          <a:lstStyle/>
          <a:p>
            <a:pPr marL="36513" indent="0" eaLnBrk="1" hangingPunct="1">
              <a:buFont typeface="Wingdings 2" panose="05020102010507070707" pitchFamily="18" charset="2"/>
              <a:buNone/>
            </a:pPr>
            <a:r>
              <a:rPr lang="ru-RU" altLang="ru-RU" sz="3200"/>
              <a:t>От несанкционированного доступа может быть защищен  каждый диск, папка или файл. Для них могут быть установлены определенные права доступа, причем они могут быть различными для разных пользователей.</a:t>
            </a:r>
          </a:p>
        </p:txBody>
      </p:sp>
      <p:sp>
        <p:nvSpPr>
          <p:cNvPr id="4" name="Нижний колонтитул 3">
            <a:extLst>
              <a:ext uri="{FF2B5EF4-FFF2-40B4-BE49-F238E27FC236}">
                <a16:creationId xmlns:a16="http://schemas.microsoft.com/office/drawing/2014/main" id="{7D7852AC-D122-47A8-9074-AF0370933FA1}"/>
              </a:ext>
            </a:extLst>
          </p:cNvPr>
          <p:cNvSpPr>
            <a:spLocks noGrp="1"/>
          </p:cNvSpPr>
          <p:nvPr>
            <p:ph type="ftr" sz="quarter" idx="11"/>
          </p:nvPr>
        </p:nvSpPr>
        <p:spPr/>
        <p:txBody>
          <a:bodyPr/>
          <a:lstStyle/>
          <a:p>
            <a:pPr>
              <a:defRPr/>
            </a:pPr>
            <a:r>
              <a:rPr lang="en-US"/>
              <a:t>(c) Angelflyfree, 2011</a:t>
            </a:r>
            <a:endParaRPr lang="ru-RU"/>
          </a:p>
        </p:txBody>
      </p:sp>
      <p:sp>
        <p:nvSpPr>
          <p:cNvPr id="21508" name="Заголовок 2">
            <a:extLst>
              <a:ext uri="{FF2B5EF4-FFF2-40B4-BE49-F238E27FC236}">
                <a16:creationId xmlns:a16="http://schemas.microsoft.com/office/drawing/2014/main" id="{550F1918-8E74-4C43-832F-CC5E274CEEB8}"/>
              </a:ext>
            </a:extLst>
          </p:cNvPr>
          <p:cNvSpPr>
            <a:spLocks noGrp="1"/>
          </p:cNvSpPr>
          <p:nvPr>
            <p:ph type="title"/>
          </p:nvPr>
        </p:nvSpPr>
        <p:spPr/>
        <p:txBody>
          <a:bodyPr/>
          <a:lstStyle/>
          <a:p>
            <a:pPr algn="ctr" eaLnBrk="1" hangingPunct="1"/>
            <a:r>
              <a:rPr lang="ru-RU" altLang="ru-RU" b="1">
                <a:solidFill>
                  <a:srgbClr val="FFC000"/>
                </a:solidFill>
              </a:rPr>
              <a:t>Разграничение доступа</a:t>
            </a:r>
          </a:p>
        </p:txBody>
      </p:sp>
      <p:pic>
        <p:nvPicPr>
          <p:cNvPr id="21509" name="Picture 4" descr="C:\Documents and Settings\Admin\Local Settings\Temporary Internet Files\Content.IE5\4SKI3LM3\MC900442150[1].png">
            <a:hlinkClick r:id="rId3" action="ppaction://hlinksldjump"/>
            <a:extLst>
              <a:ext uri="{FF2B5EF4-FFF2-40B4-BE49-F238E27FC236}">
                <a16:creationId xmlns:a16="http://schemas.microsoft.com/office/drawing/2014/main" id="{AB555278-1594-416D-82DE-B2C003D0E7D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9388" y="5757863"/>
            <a:ext cx="9144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Объект 2">
            <a:extLst>
              <a:ext uri="{FF2B5EF4-FFF2-40B4-BE49-F238E27FC236}">
                <a16:creationId xmlns:a16="http://schemas.microsoft.com/office/drawing/2014/main" id="{E157AA02-900E-46E8-82C6-6B7A48E49B24}"/>
              </a:ext>
            </a:extLst>
          </p:cNvPr>
          <p:cNvSpPr>
            <a:spLocks noGrp="1"/>
          </p:cNvSpPr>
          <p:nvPr>
            <p:ph idx="1"/>
          </p:nvPr>
        </p:nvSpPr>
        <p:spPr/>
        <p:txBody>
          <a:bodyPr/>
          <a:lstStyle/>
          <a:p>
            <a:pPr marL="36513" indent="0" eaLnBrk="1" hangingPunct="1">
              <a:buFont typeface="Wingdings 2" panose="05020102010507070707" pitchFamily="18" charset="2"/>
              <a:buNone/>
            </a:pPr>
            <a:r>
              <a:rPr lang="ru-RU" altLang="ru-RU" sz="3200">
                <a:latin typeface="Arial Unicode MS" pitchFamily="34" charset="-128"/>
              </a:rPr>
              <a:t>Программный продукт </a:t>
            </a:r>
            <a:r>
              <a:rPr lang="ru-RU" altLang="ru-RU" sz="3200" b="1" i="1">
                <a:solidFill>
                  <a:srgbClr val="FFC000"/>
                </a:solidFill>
                <a:latin typeface="Arial Unicode MS" pitchFamily="34" charset="-128"/>
              </a:rPr>
              <a:t>SysUtils Device Manager Enterprise Edition </a:t>
            </a:r>
            <a:r>
              <a:rPr lang="ru-RU" altLang="ru-RU" sz="3200">
                <a:latin typeface="Arial Unicode MS" pitchFamily="34" charset="-128"/>
              </a:rPr>
              <a:t>обеспечивает разграничение доступа к устройствам хранения данных, использующим съемные носители информации, таким как дискетные дисководы, компакт-дисководы и накопители на флэш-памяти.</a:t>
            </a:r>
          </a:p>
          <a:p>
            <a:pPr marL="36513" indent="0" eaLnBrk="1" hangingPunct="1">
              <a:buFont typeface="Wingdings 2" panose="05020102010507070707" pitchFamily="18" charset="2"/>
              <a:buNone/>
            </a:pPr>
            <a:endParaRPr lang="ru-RU" altLang="ru-RU" sz="3200"/>
          </a:p>
        </p:txBody>
      </p:sp>
      <p:sp>
        <p:nvSpPr>
          <p:cNvPr id="4" name="Нижний колонтитул 3">
            <a:extLst>
              <a:ext uri="{FF2B5EF4-FFF2-40B4-BE49-F238E27FC236}">
                <a16:creationId xmlns:a16="http://schemas.microsoft.com/office/drawing/2014/main" id="{E05ED9BA-FE50-426F-93A5-BE1CF8698ACF}"/>
              </a:ext>
            </a:extLst>
          </p:cNvPr>
          <p:cNvSpPr>
            <a:spLocks noGrp="1"/>
          </p:cNvSpPr>
          <p:nvPr>
            <p:ph type="ftr" sz="quarter" idx="11"/>
          </p:nvPr>
        </p:nvSpPr>
        <p:spPr/>
        <p:txBody>
          <a:bodyPr/>
          <a:lstStyle/>
          <a:p>
            <a:pPr>
              <a:defRPr/>
            </a:pPr>
            <a:r>
              <a:rPr lang="en-US"/>
              <a:t>(c) Angelflyfree, 2011</a:t>
            </a:r>
            <a:endParaRPr lang="ru-RU"/>
          </a:p>
        </p:txBody>
      </p:sp>
      <p:sp>
        <p:nvSpPr>
          <p:cNvPr id="5" name="Заголовок 2">
            <a:extLst>
              <a:ext uri="{FF2B5EF4-FFF2-40B4-BE49-F238E27FC236}">
                <a16:creationId xmlns:a16="http://schemas.microsoft.com/office/drawing/2014/main" id="{0491512C-0D0D-4375-B5E6-D61B0CE362A0}"/>
              </a:ext>
            </a:extLst>
          </p:cNvPr>
          <p:cNvSpPr>
            <a:spLocks noGrp="1"/>
          </p:cNvSpPr>
          <p:nvPr>
            <p:ph type="title"/>
          </p:nvPr>
        </p:nvSpPr>
        <p:spPr/>
        <p:txBody>
          <a:bodyPr>
            <a:normAutofit fontScale="90000"/>
          </a:bodyPr>
          <a:lstStyle/>
          <a:p>
            <a:pPr algn="ctr" eaLnBrk="1" fontAlgn="auto" hangingPunct="1">
              <a:spcAft>
                <a:spcPts val="0"/>
              </a:spcAft>
              <a:defRPr/>
            </a:pPr>
            <a:r>
              <a:rPr lang="ru-RU" b="1" dirty="0">
                <a:solidFill>
                  <a:srgbClr val="FFC000"/>
                </a:solidFill>
              </a:rPr>
              <a:t>Использование специальных программ</a:t>
            </a:r>
          </a:p>
        </p:txBody>
      </p:sp>
      <p:pic>
        <p:nvPicPr>
          <p:cNvPr id="22533" name="Picture 4" descr="C:\Documents and Settings\Admin\Local Settings\Temporary Internet Files\Content.IE5\4SKI3LM3\MC900442158[1].png">
            <a:hlinkClick r:id="rId3" action="ppaction://hlinksldjump"/>
            <a:extLst>
              <a:ext uri="{FF2B5EF4-FFF2-40B4-BE49-F238E27FC236}">
                <a16:creationId xmlns:a16="http://schemas.microsoft.com/office/drawing/2014/main" id="{B454E15F-D1EE-4499-A41A-E2A276250AC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13650" y="5402263"/>
            <a:ext cx="12954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2" name="Picture 2" descr="C:\Documents and Settings\Admin\Рабочий стол\защита информации\рисунок 12.jpg">
            <a:extLst>
              <a:ext uri="{FF2B5EF4-FFF2-40B4-BE49-F238E27FC236}">
                <a16:creationId xmlns:a16="http://schemas.microsoft.com/office/drawing/2014/main" id="{AB152D79-11B9-420E-BFD8-529EF4FA71AF}"/>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19250" y="1757363"/>
            <a:ext cx="5849938" cy="429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ntr" presetSubtype="10" fill="hold" nodeType="clickEffect">
                                  <p:stCondLst>
                                    <p:cond delay="0"/>
                                  </p:stCondLst>
                                  <p:childTnLst>
                                    <p:set>
                                      <p:cBhvr>
                                        <p:cTn id="6" dur="1" fill="hold">
                                          <p:stCondLst>
                                            <p:cond delay="0"/>
                                          </p:stCondLst>
                                        </p:cTn>
                                        <p:tgtEl>
                                          <p:spTgt spid="10242"/>
                                        </p:tgtEl>
                                        <p:attrNameLst>
                                          <p:attrName>style.visibility</p:attrName>
                                        </p:attrNameLst>
                                      </p:cBhvr>
                                      <p:to>
                                        <p:strVal val="visible"/>
                                      </p:to>
                                    </p:set>
                                    <p:animEffect transition="in" filter="randombar(horizontal)">
                                      <p:cBhvr>
                                        <p:cTn id="7" dur="500"/>
                                        <p:tgtEl>
                                          <p:spTgt spid="102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Объект 2">
            <a:extLst>
              <a:ext uri="{FF2B5EF4-FFF2-40B4-BE49-F238E27FC236}">
                <a16:creationId xmlns:a16="http://schemas.microsoft.com/office/drawing/2014/main" id="{EDBCE912-5AD4-42CA-9320-036571C72F9B}"/>
              </a:ext>
            </a:extLst>
          </p:cNvPr>
          <p:cNvSpPr>
            <a:spLocks noGrp="1"/>
          </p:cNvSpPr>
          <p:nvPr>
            <p:ph idx="1"/>
          </p:nvPr>
        </p:nvSpPr>
        <p:spPr/>
        <p:txBody>
          <a:bodyPr/>
          <a:lstStyle/>
          <a:p>
            <a:pPr marL="36513" indent="0" eaLnBrk="1" hangingPunct="1">
              <a:buFont typeface="Wingdings 2" panose="05020102010507070707" pitchFamily="18" charset="2"/>
              <a:buNone/>
            </a:pPr>
            <a:r>
              <a:rPr lang="ru-RU" altLang="ru-RU" sz="3200" b="1" i="1">
                <a:solidFill>
                  <a:srgbClr val="FFC000"/>
                </a:solidFill>
                <a:latin typeface="Arial Unicode MS" pitchFamily="34" charset="-128"/>
              </a:rPr>
              <a:t>CD-DVD Lock </a:t>
            </a:r>
            <a:r>
              <a:rPr lang="ru-RU" altLang="ru-RU" sz="3200">
                <a:latin typeface="Arial Unicode MS" pitchFamily="34" charset="-128"/>
              </a:rPr>
              <a:t>- программа дает возможность запретить доступ на чтение или на запись съемных дисков - CD, DVD,USB, дискет, а также на определенные разделы жестких дисков. Можно ограничить доступ двумя путями: скрыть ваши устройства от возможности просмотра или закрыть к ним доступ. </a:t>
            </a:r>
          </a:p>
          <a:p>
            <a:pPr marL="36513" indent="0" eaLnBrk="1" hangingPunct="1">
              <a:buFont typeface="Wingdings 2" panose="05020102010507070707" pitchFamily="18" charset="2"/>
              <a:buNone/>
            </a:pPr>
            <a:endParaRPr lang="ru-RU" altLang="ru-RU" sz="3200"/>
          </a:p>
        </p:txBody>
      </p:sp>
      <p:sp>
        <p:nvSpPr>
          <p:cNvPr id="4" name="Нижний колонтитул 3">
            <a:extLst>
              <a:ext uri="{FF2B5EF4-FFF2-40B4-BE49-F238E27FC236}">
                <a16:creationId xmlns:a16="http://schemas.microsoft.com/office/drawing/2014/main" id="{59B7EFDD-95D9-4A01-8C44-C89CDA5C6732}"/>
              </a:ext>
            </a:extLst>
          </p:cNvPr>
          <p:cNvSpPr>
            <a:spLocks noGrp="1"/>
          </p:cNvSpPr>
          <p:nvPr>
            <p:ph type="ftr" sz="quarter" idx="11"/>
          </p:nvPr>
        </p:nvSpPr>
        <p:spPr/>
        <p:txBody>
          <a:bodyPr/>
          <a:lstStyle/>
          <a:p>
            <a:pPr>
              <a:defRPr/>
            </a:pPr>
            <a:r>
              <a:rPr lang="en-US"/>
              <a:t>(c) Angelflyfree, 2011</a:t>
            </a:r>
            <a:endParaRPr lang="ru-RU"/>
          </a:p>
        </p:txBody>
      </p:sp>
      <p:sp>
        <p:nvSpPr>
          <p:cNvPr id="5" name="Заголовок 2">
            <a:extLst>
              <a:ext uri="{FF2B5EF4-FFF2-40B4-BE49-F238E27FC236}">
                <a16:creationId xmlns:a16="http://schemas.microsoft.com/office/drawing/2014/main" id="{866F67BC-51F2-4A51-A312-F29583FF104E}"/>
              </a:ext>
            </a:extLst>
          </p:cNvPr>
          <p:cNvSpPr>
            <a:spLocks noGrp="1"/>
          </p:cNvSpPr>
          <p:nvPr>
            <p:ph type="title"/>
          </p:nvPr>
        </p:nvSpPr>
        <p:spPr/>
        <p:txBody>
          <a:bodyPr>
            <a:normAutofit fontScale="90000"/>
          </a:bodyPr>
          <a:lstStyle/>
          <a:p>
            <a:pPr algn="ctr" eaLnBrk="1" fontAlgn="auto" hangingPunct="1">
              <a:spcAft>
                <a:spcPts val="0"/>
              </a:spcAft>
              <a:defRPr/>
            </a:pPr>
            <a:r>
              <a:rPr lang="ru-RU" b="1" dirty="0">
                <a:solidFill>
                  <a:srgbClr val="FFC000"/>
                </a:solidFill>
              </a:rPr>
              <a:t>Использование специальных программ</a:t>
            </a:r>
          </a:p>
        </p:txBody>
      </p:sp>
      <p:pic>
        <p:nvPicPr>
          <p:cNvPr id="23557" name="Picture 4" descr="C:\Documents and Settings\Admin\Local Settings\Temporary Internet Files\Content.IE5\4SKI3LM3\MC900442158[1].png">
            <a:hlinkClick r:id="rId3" action="ppaction://hlinksldjump"/>
            <a:extLst>
              <a:ext uri="{FF2B5EF4-FFF2-40B4-BE49-F238E27FC236}">
                <a16:creationId xmlns:a16="http://schemas.microsoft.com/office/drawing/2014/main" id="{AE8EE92B-D815-41E1-AA79-519C852B2EE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13650" y="5402263"/>
            <a:ext cx="12954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66" name="Picture 2" descr="C:\Documents and Settings\Admin\Рабочий стол\защита информации\рисунок 13.jpeg">
            <a:extLst>
              <a:ext uri="{FF2B5EF4-FFF2-40B4-BE49-F238E27FC236}">
                <a16:creationId xmlns:a16="http://schemas.microsoft.com/office/drawing/2014/main" id="{D939BE28-FC5E-4117-8792-5DB85D605D9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8175" y="1631950"/>
            <a:ext cx="5348288" cy="440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ntr" presetSubtype="10" fill="hold" nodeType="clickEffect">
                                  <p:stCondLst>
                                    <p:cond delay="0"/>
                                  </p:stCondLst>
                                  <p:childTnLst>
                                    <p:set>
                                      <p:cBhvr>
                                        <p:cTn id="6" dur="1" fill="hold">
                                          <p:stCondLst>
                                            <p:cond delay="0"/>
                                          </p:stCondLst>
                                        </p:cTn>
                                        <p:tgtEl>
                                          <p:spTgt spid="11266"/>
                                        </p:tgtEl>
                                        <p:attrNameLst>
                                          <p:attrName>style.visibility</p:attrName>
                                        </p:attrNameLst>
                                      </p:cBhvr>
                                      <p:to>
                                        <p:strVal val="visible"/>
                                      </p:to>
                                    </p:set>
                                    <p:animEffect transition="in" filter="randombar(horizontal)">
                                      <p:cBhvr>
                                        <p:cTn id="7" dur="500"/>
                                        <p:tgtEl>
                                          <p:spTgt spid="112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Объект 2">
            <a:extLst>
              <a:ext uri="{FF2B5EF4-FFF2-40B4-BE49-F238E27FC236}">
                <a16:creationId xmlns:a16="http://schemas.microsoft.com/office/drawing/2014/main" id="{E62D4F37-8EEB-4ED1-B7B9-17D440015EF1}"/>
              </a:ext>
            </a:extLst>
          </p:cNvPr>
          <p:cNvSpPr>
            <a:spLocks noGrp="1"/>
          </p:cNvSpPr>
          <p:nvPr>
            <p:ph idx="1"/>
          </p:nvPr>
        </p:nvSpPr>
        <p:spPr/>
        <p:txBody>
          <a:bodyPr/>
          <a:lstStyle/>
          <a:p>
            <a:pPr marL="36513" indent="0" eaLnBrk="1" hangingPunct="1">
              <a:buFont typeface="Wingdings 2" panose="05020102010507070707" pitchFamily="18" charset="2"/>
              <a:buNone/>
            </a:pPr>
            <a:r>
              <a:rPr lang="ru-RU" altLang="ru-RU" sz="3200" b="1" i="1">
                <a:solidFill>
                  <a:srgbClr val="FFC000"/>
                </a:solidFill>
                <a:latin typeface="Arial Unicode MS" pitchFamily="34" charset="-128"/>
              </a:rPr>
              <a:t>Paragon Disk Wiper</a:t>
            </a:r>
            <a:r>
              <a:rPr lang="ru-RU" altLang="ru-RU" sz="3200">
                <a:latin typeface="Arial Unicode MS" pitchFamily="34" charset="-128"/>
              </a:rPr>
              <a:t>  не допустит утечку значимой для Вас информации. С помощью неё Вы сможете безопасно и надежно удалить данные со всего жесткого диска, отдельного раздела или очистить свободное место на нем. После удаления данных обычным путем их можно восстановить. </a:t>
            </a:r>
          </a:p>
          <a:p>
            <a:pPr marL="36513" indent="0" eaLnBrk="1" hangingPunct="1">
              <a:buFont typeface="Wingdings 2" panose="05020102010507070707" pitchFamily="18" charset="2"/>
              <a:buNone/>
            </a:pPr>
            <a:endParaRPr lang="ru-RU" altLang="ru-RU" sz="3200"/>
          </a:p>
        </p:txBody>
      </p:sp>
      <p:sp>
        <p:nvSpPr>
          <p:cNvPr id="4" name="Нижний колонтитул 3">
            <a:extLst>
              <a:ext uri="{FF2B5EF4-FFF2-40B4-BE49-F238E27FC236}">
                <a16:creationId xmlns:a16="http://schemas.microsoft.com/office/drawing/2014/main" id="{1A7278F3-EF45-4B0F-9E02-1C852F79B359}"/>
              </a:ext>
            </a:extLst>
          </p:cNvPr>
          <p:cNvSpPr>
            <a:spLocks noGrp="1"/>
          </p:cNvSpPr>
          <p:nvPr>
            <p:ph type="ftr" sz="quarter" idx="11"/>
          </p:nvPr>
        </p:nvSpPr>
        <p:spPr/>
        <p:txBody>
          <a:bodyPr/>
          <a:lstStyle/>
          <a:p>
            <a:pPr>
              <a:defRPr/>
            </a:pPr>
            <a:r>
              <a:rPr lang="en-US"/>
              <a:t>(c) Angelflyfree, 2011</a:t>
            </a:r>
            <a:endParaRPr lang="ru-RU"/>
          </a:p>
        </p:txBody>
      </p:sp>
      <p:sp>
        <p:nvSpPr>
          <p:cNvPr id="5" name="Заголовок 2">
            <a:extLst>
              <a:ext uri="{FF2B5EF4-FFF2-40B4-BE49-F238E27FC236}">
                <a16:creationId xmlns:a16="http://schemas.microsoft.com/office/drawing/2014/main" id="{D97FD6AA-2766-460A-8581-0194FE974206}"/>
              </a:ext>
            </a:extLst>
          </p:cNvPr>
          <p:cNvSpPr>
            <a:spLocks noGrp="1"/>
          </p:cNvSpPr>
          <p:nvPr>
            <p:ph type="title"/>
          </p:nvPr>
        </p:nvSpPr>
        <p:spPr/>
        <p:txBody>
          <a:bodyPr>
            <a:normAutofit fontScale="90000"/>
          </a:bodyPr>
          <a:lstStyle/>
          <a:p>
            <a:pPr algn="ctr" eaLnBrk="1" fontAlgn="auto" hangingPunct="1">
              <a:spcAft>
                <a:spcPts val="0"/>
              </a:spcAft>
              <a:defRPr/>
            </a:pPr>
            <a:r>
              <a:rPr lang="ru-RU" b="1" dirty="0">
                <a:solidFill>
                  <a:srgbClr val="FFC000"/>
                </a:solidFill>
              </a:rPr>
              <a:t>Использование специальных программ</a:t>
            </a:r>
          </a:p>
        </p:txBody>
      </p:sp>
      <p:pic>
        <p:nvPicPr>
          <p:cNvPr id="24581" name="Picture 4" descr="C:\Documents and Settings\Admin\Local Settings\Temporary Internet Files\Content.IE5\4SKI3LM3\MC900442158[1].png">
            <a:hlinkClick r:id="rId3" action="ppaction://hlinksldjump"/>
            <a:extLst>
              <a:ext uri="{FF2B5EF4-FFF2-40B4-BE49-F238E27FC236}">
                <a16:creationId xmlns:a16="http://schemas.microsoft.com/office/drawing/2014/main" id="{9B303192-3B84-45DA-A71C-EC218EACBF7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13650" y="5402263"/>
            <a:ext cx="12954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0" name="Picture 2" descr="C:\Documents and Settings\Admin\Рабочий стол\защита информации\рисунок 14.jpg">
            <a:extLst>
              <a:ext uri="{FF2B5EF4-FFF2-40B4-BE49-F238E27FC236}">
                <a16:creationId xmlns:a16="http://schemas.microsoft.com/office/drawing/2014/main" id="{B3F5EF4E-513F-4C7E-AABC-6F7371F93DF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19250" y="1557338"/>
            <a:ext cx="5864225" cy="4608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ntr" presetSubtype="10" fill="hold" nodeType="clickEffect">
                                  <p:stCondLst>
                                    <p:cond delay="0"/>
                                  </p:stCondLst>
                                  <p:childTnLst>
                                    <p:set>
                                      <p:cBhvr>
                                        <p:cTn id="6" dur="1" fill="hold">
                                          <p:stCondLst>
                                            <p:cond delay="0"/>
                                          </p:stCondLst>
                                        </p:cTn>
                                        <p:tgtEl>
                                          <p:spTgt spid="12290"/>
                                        </p:tgtEl>
                                        <p:attrNameLst>
                                          <p:attrName>style.visibility</p:attrName>
                                        </p:attrNameLst>
                                      </p:cBhvr>
                                      <p:to>
                                        <p:strVal val="visible"/>
                                      </p:to>
                                    </p:set>
                                    <p:animEffect transition="in" filter="randombar(horizontal)">
                                      <p:cBhvr>
                                        <p:cTn id="7" dur="500"/>
                                        <p:tgtEl>
                                          <p:spTgt spid="122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Объект 2">
            <a:extLst>
              <a:ext uri="{FF2B5EF4-FFF2-40B4-BE49-F238E27FC236}">
                <a16:creationId xmlns:a16="http://schemas.microsoft.com/office/drawing/2014/main" id="{76E614ED-F35C-49CA-8371-61E36A34CCE1}"/>
              </a:ext>
            </a:extLst>
          </p:cNvPr>
          <p:cNvSpPr>
            <a:spLocks noGrp="1"/>
          </p:cNvSpPr>
          <p:nvPr>
            <p:ph idx="1"/>
          </p:nvPr>
        </p:nvSpPr>
        <p:spPr>
          <a:xfrm>
            <a:off x="457200" y="1600200"/>
            <a:ext cx="7467600" cy="5097463"/>
          </a:xfrm>
        </p:spPr>
        <p:txBody>
          <a:bodyPr/>
          <a:lstStyle/>
          <a:p>
            <a:pPr marL="36513" indent="0" eaLnBrk="1" hangingPunct="1">
              <a:buFont typeface="Wingdings 2" panose="05020102010507070707" pitchFamily="18" charset="2"/>
              <a:buNone/>
            </a:pPr>
            <a:r>
              <a:rPr lang="en-US" altLang="ru-RU" sz="3200" b="1" i="1">
                <a:solidFill>
                  <a:srgbClr val="FFC000"/>
                </a:solidFill>
                <a:latin typeface="Arial Unicode MS" pitchFamily="34" charset="-128"/>
              </a:rPr>
              <a:t>TimeBoss</a:t>
            </a:r>
            <a:r>
              <a:rPr lang="en-US" altLang="ru-RU" sz="3200">
                <a:latin typeface="Arial Unicode MS" pitchFamily="34" charset="-128"/>
              </a:rPr>
              <a:t> - </a:t>
            </a:r>
            <a:r>
              <a:rPr lang="ru-RU" altLang="ru-RU" sz="3200">
                <a:latin typeface="Arial Unicode MS" pitchFamily="34" charset="-128"/>
              </a:rPr>
              <a:t>программа предназначена для управления временем работы пользователей, зарегистрированных в системе Windows. Позволяет ограничивать время, запрещать запуск отдельных указанных программ или программ, расположенных в определенных папках или дисках. Ведет журнал учета работы пользователей. </a:t>
            </a:r>
          </a:p>
          <a:p>
            <a:pPr marL="36513" indent="0" eaLnBrk="1" hangingPunct="1">
              <a:buFont typeface="Wingdings 2" panose="05020102010507070707" pitchFamily="18" charset="2"/>
              <a:buNone/>
            </a:pPr>
            <a:endParaRPr lang="ru-RU" altLang="ru-RU" sz="3200"/>
          </a:p>
        </p:txBody>
      </p:sp>
      <p:sp>
        <p:nvSpPr>
          <p:cNvPr id="4" name="Нижний колонтитул 3">
            <a:extLst>
              <a:ext uri="{FF2B5EF4-FFF2-40B4-BE49-F238E27FC236}">
                <a16:creationId xmlns:a16="http://schemas.microsoft.com/office/drawing/2014/main" id="{8A6FDDBE-78A3-4812-A065-822FD7F8CF7D}"/>
              </a:ext>
            </a:extLst>
          </p:cNvPr>
          <p:cNvSpPr>
            <a:spLocks noGrp="1"/>
          </p:cNvSpPr>
          <p:nvPr>
            <p:ph type="ftr" sz="quarter" idx="11"/>
          </p:nvPr>
        </p:nvSpPr>
        <p:spPr/>
        <p:txBody>
          <a:bodyPr/>
          <a:lstStyle/>
          <a:p>
            <a:pPr>
              <a:defRPr/>
            </a:pPr>
            <a:r>
              <a:rPr lang="en-US"/>
              <a:t>(c) Angelflyfree, 2011</a:t>
            </a:r>
            <a:endParaRPr lang="ru-RU"/>
          </a:p>
        </p:txBody>
      </p:sp>
      <p:sp>
        <p:nvSpPr>
          <p:cNvPr id="5" name="Заголовок 2">
            <a:extLst>
              <a:ext uri="{FF2B5EF4-FFF2-40B4-BE49-F238E27FC236}">
                <a16:creationId xmlns:a16="http://schemas.microsoft.com/office/drawing/2014/main" id="{4C1C3945-F0D0-44E0-A883-315BC7C8A059}"/>
              </a:ext>
            </a:extLst>
          </p:cNvPr>
          <p:cNvSpPr>
            <a:spLocks noGrp="1"/>
          </p:cNvSpPr>
          <p:nvPr>
            <p:ph type="title"/>
          </p:nvPr>
        </p:nvSpPr>
        <p:spPr/>
        <p:txBody>
          <a:bodyPr>
            <a:normAutofit fontScale="90000"/>
          </a:bodyPr>
          <a:lstStyle/>
          <a:p>
            <a:pPr algn="ctr" eaLnBrk="1" fontAlgn="auto" hangingPunct="1">
              <a:spcAft>
                <a:spcPts val="0"/>
              </a:spcAft>
              <a:defRPr/>
            </a:pPr>
            <a:r>
              <a:rPr lang="ru-RU" b="1" dirty="0">
                <a:solidFill>
                  <a:srgbClr val="FFC000"/>
                </a:solidFill>
              </a:rPr>
              <a:t>Использование специальных программ</a:t>
            </a:r>
          </a:p>
        </p:txBody>
      </p:sp>
      <p:pic>
        <p:nvPicPr>
          <p:cNvPr id="25605" name="Picture 4" descr="C:\Documents and Settings\Admin\Local Settings\Temporary Internet Files\Content.IE5\4SKI3LM3\MC900442158[1].png">
            <a:hlinkClick r:id="rId3" action="ppaction://hlinksldjump"/>
            <a:extLst>
              <a:ext uri="{FF2B5EF4-FFF2-40B4-BE49-F238E27FC236}">
                <a16:creationId xmlns:a16="http://schemas.microsoft.com/office/drawing/2014/main" id="{13DB83C6-9DA3-4748-9686-A413A54689E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13650" y="5402263"/>
            <a:ext cx="12954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4" name="Picture 2" descr="C:\Documents and Settings\Admin\Рабочий стол\защита информации\рисунок 15.jpeg">
            <a:extLst>
              <a:ext uri="{FF2B5EF4-FFF2-40B4-BE49-F238E27FC236}">
                <a16:creationId xmlns:a16="http://schemas.microsoft.com/office/drawing/2014/main" id="{E711BF71-7CDE-43A5-87AF-A458FEF5F0A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88024" y="1511300"/>
            <a:ext cx="4248472" cy="36483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ntr" presetSubtype="10" fill="hold" nodeType="clickEffect">
                                  <p:stCondLst>
                                    <p:cond delay="0"/>
                                  </p:stCondLst>
                                  <p:childTnLst>
                                    <p:set>
                                      <p:cBhvr>
                                        <p:cTn id="6" dur="1" fill="hold">
                                          <p:stCondLst>
                                            <p:cond delay="0"/>
                                          </p:stCondLst>
                                        </p:cTn>
                                        <p:tgtEl>
                                          <p:spTgt spid="13314"/>
                                        </p:tgtEl>
                                        <p:attrNameLst>
                                          <p:attrName>style.visibility</p:attrName>
                                        </p:attrNameLst>
                                      </p:cBhvr>
                                      <p:to>
                                        <p:strVal val="visible"/>
                                      </p:to>
                                    </p:set>
                                    <p:animEffect transition="in" filter="randombar(horizontal)">
                                      <p:cBhvr>
                                        <p:cTn id="7" dur="500"/>
                                        <p:tgtEl>
                                          <p:spTgt spid="133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Заголовок 2">
            <a:extLst>
              <a:ext uri="{FF2B5EF4-FFF2-40B4-BE49-F238E27FC236}">
                <a16:creationId xmlns:a16="http://schemas.microsoft.com/office/drawing/2014/main" id="{D5C4ECEB-34E9-478E-8C45-D0DEEFBE87CA}"/>
              </a:ext>
            </a:extLst>
          </p:cNvPr>
          <p:cNvSpPr>
            <a:spLocks noGrp="1"/>
          </p:cNvSpPr>
          <p:nvPr>
            <p:ph type="title"/>
          </p:nvPr>
        </p:nvSpPr>
        <p:spPr/>
        <p:txBody>
          <a:bodyPr/>
          <a:lstStyle/>
          <a:p>
            <a:pPr algn="ctr" eaLnBrk="1" hangingPunct="1"/>
            <a:r>
              <a:rPr lang="ru-RU" altLang="ru-RU" b="1">
                <a:solidFill>
                  <a:srgbClr val="FFC000"/>
                </a:solidFill>
              </a:rPr>
              <a:t>Основные определения</a:t>
            </a:r>
          </a:p>
        </p:txBody>
      </p:sp>
      <p:sp>
        <p:nvSpPr>
          <p:cNvPr id="2" name="Объект 1">
            <a:extLst>
              <a:ext uri="{FF2B5EF4-FFF2-40B4-BE49-F238E27FC236}">
                <a16:creationId xmlns:a16="http://schemas.microsoft.com/office/drawing/2014/main" id="{7C628844-B2C2-40E4-879B-81998BCD24B1}"/>
              </a:ext>
            </a:extLst>
          </p:cNvPr>
          <p:cNvSpPr>
            <a:spLocks noGrp="1"/>
          </p:cNvSpPr>
          <p:nvPr>
            <p:ph idx="1"/>
          </p:nvPr>
        </p:nvSpPr>
        <p:spPr/>
        <p:txBody>
          <a:bodyPr/>
          <a:lstStyle/>
          <a:p>
            <a:pPr eaLnBrk="1" hangingPunct="1"/>
            <a:r>
              <a:rPr lang="ru-RU" altLang="ru-RU" sz="3200" b="1" i="1">
                <a:solidFill>
                  <a:srgbClr val="FFC000"/>
                </a:solidFill>
              </a:rPr>
              <a:t>Защита информации </a:t>
            </a:r>
            <a:r>
              <a:rPr lang="ru-RU" altLang="ru-RU" sz="3200"/>
              <a:t>– это комплекс мероприятий, направленных на обеспечение информационной безопасности.</a:t>
            </a:r>
          </a:p>
          <a:p>
            <a:pPr eaLnBrk="1" hangingPunct="1"/>
            <a:r>
              <a:rPr lang="ru-RU" altLang="ru-RU" sz="3200" b="1" i="1">
                <a:solidFill>
                  <a:srgbClr val="FFC000"/>
                </a:solidFill>
              </a:rPr>
              <a:t>Информационная безопасность </a:t>
            </a:r>
            <a:r>
              <a:rPr lang="ru-RU" altLang="ru-RU" sz="3200"/>
              <a:t>– защита </a:t>
            </a:r>
            <a:r>
              <a:rPr lang="ru-RU" altLang="ru-RU" sz="3200">
                <a:hlinkClick r:id="rId3" action="ppaction://hlinksldjump"/>
              </a:rPr>
              <a:t>целостности</a:t>
            </a:r>
            <a:r>
              <a:rPr lang="ru-RU" altLang="ru-RU" sz="3200"/>
              <a:t>, </a:t>
            </a:r>
            <a:r>
              <a:rPr lang="ru-RU" altLang="ru-RU" sz="3200">
                <a:hlinkClick r:id="rId4" action="ppaction://hlinksldjump"/>
              </a:rPr>
              <a:t>доступности</a:t>
            </a:r>
            <a:r>
              <a:rPr lang="ru-RU" altLang="ru-RU" sz="3200"/>
              <a:t> и </a:t>
            </a:r>
            <a:r>
              <a:rPr lang="ru-RU" altLang="ru-RU" sz="3200">
                <a:hlinkClick r:id="rId5" action="ppaction://hlinksldjump"/>
              </a:rPr>
              <a:t>конфиденциальности</a:t>
            </a:r>
            <a:r>
              <a:rPr lang="ru-RU" altLang="ru-RU" sz="3200"/>
              <a:t> информации.</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5" presetClass="emph" presetSubtype="0" nodeType="withEffect">
                                  <p:stCondLst>
                                    <p:cond delay="0"/>
                                  </p:stCondLst>
                                  <p:iterate type="lt">
                                    <p:tmAbs val="25"/>
                                  </p:iterate>
                                  <p:childTnLst>
                                    <p:set>
                                      <p:cBhvr override="childStyle">
                                        <p:cTn id="6" dur="indefinite"/>
                                        <p:tgtEl>
                                          <p:spTgt spid="2">
                                            <p:txEl>
                                              <p:pRg st="0" end="0"/>
                                            </p:txEl>
                                          </p:spTgt>
                                        </p:tgtEl>
                                        <p:attrNameLst>
                                          <p:attrName>style.fontWeight</p:attrName>
                                        </p:attrNameLst>
                                      </p:cBhvr>
                                      <p:to>
                                        <p:strVal val="bold"/>
                                      </p:to>
                                    </p:set>
                                  </p:childTnLst>
                                </p:cTn>
                              </p:par>
                            </p:childTnLst>
                          </p:cTn>
                        </p:par>
                        <p:par>
                          <p:cTn id="7" fill="hold" nodeType="afterGroup">
                            <p:stCondLst>
                              <p:cond delay="2300"/>
                            </p:stCondLst>
                            <p:childTnLst>
                              <p:par>
                                <p:cTn id="8" presetID="15" presetClass="emph" presetSubtype="0" nodeType="afterEffect">
                                  <p:stCondLst>
                                    <p:cond delay="0"/>
                                  </p:stCondLst>
                                  <p:iterate type="lt">
                                    <p:tmAbs val="0"/>
                                  </p:iterate>
                                  <p:childTnLst>
                                    <p:set>
                                      <p:cBhvr override="childStyle">
                                        <p:cTn id="9" dur="indefinite"/>
                                        <p:tgtEl>
                                          <p:spTgt spid="2">
                                            <p:txEl>
                                              <p:pRg st="1" end="1"/>
                                            </p:txEl>
                                          </p:spTgt>
                                        </p:tgtEl>
                                        <p:attrNameLst>
                                          <p:attrName>style.fontWeight</p:attrName>
                                        </p:attrNameLst>
                                      </p:cBhvr>
                                      <p:to>
                                        <p:strVal val="bol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Объект 2">
            <a:extLst>
              <a:ext uri="{FF2B5EF4-FFF2-40B4-BE49-F238E27FC236}">
                <a16:creationId xmlns:a16="http://schemas.microsoft.com/office/drawing/2014/main" id="{1D7FEBC4-9AE3-49A0-8AF5-6352B3C9D191}"/>
              </a:ext>
            </a:extLst>
          </p:cNvPr>
          <p:cNvSpPr>
            <a:spLocks noGrp="1"/>
          </p:cNvSpPr>
          <p:nvPr>
            <p:ph idx="1"/>
          </p:nvPr>
        </p:nvSpPr>
        <p:spPr>
          <a:xfrm>
            <a:off x="457200" y="1600200"/>
            <a:ext cx="7467600" cy="4997450"/>
          </a:xfrm>
        </p:spPr>
        <p:txBody>
          <a:bodyPr/>
          <a:lstStyle/>
          <a:p>
            <a:pPr marL="36513" indent="0" eaLnBrk="1" hangingPunct="1">
              <a:buFont typeface="Wingdings 2" panose="05020102010507070707" pitchFamily="18" charset="2"/>
              <a:buNone/>
            </a:pPr>
            <a:r>
              <a:rPr lang="en-US" altLang="ru-RU" sz="3200" b="1" i="1">
                <a:solidFill>
                  <a:srgbClr val="FFC000"/>
                </a:solidFill>
                <a:latin typeface="Arial Unicode MS" pitchFamily="34" charset="-128"/>
              </a:rPr>
              <a:t>Lock 2.0</a:t>
            </a:r>
            <a:r>
              <a:rPr lang="ru-RU" altLang="ru-RU" sz="3200" b="1" i="1">
                <a:solidFill>
                  <a:srgbClr val="FFC000"/>
                </a:solidFill>
                <a:latin typeface="Arial Unicode MS" pitchFamily="34" charset="-128"/>
              </a:rPr>
              <a:t> </a:t>
            </a:r>
            <a:r>
              <a:rPr lang="ru-RU" altLang="ru-RU" sz="3200">
                <a:latin typeface="Arial Unicode MS" pitchFamily="34" charset="-128"/>
              </a:rPr>
              <a:t>- предназначена для блокирования запуска приложений, графических и текстовых файлов. Lock не позволяет также перемещать, копировать и прикреплять к отправляемым по e-mail письмам указанные файлы. Что может существенно ограничить доступ к Вашей информации посторонним лицам.</a:t>
            </a:r>
            <a:endParaRPr lang="ru-RU" altLang="ru-RU" sz="3200"/>
          </a:p>
        </p:txBody>
      </p:sp>
      <p:sp>
        <p:nvSpPr>
          <p:cNvPr id="4" name="Нижний колонтитул 3">
            <a:extLst>
              <a:ext uri="{FF2B5EF4-FFF2-40B4-BE49-F238E27FC236}">
                <a16:creationId xmlns:a16="http://schemas.microsoft.com/office/drawing/2014/main" id="{5861A05A-8F2C-4E11-BD1C-05FBC6FC0357}"/>
              </a:ext>
            </a:extLst>
          </p:cNvPr>
          <p:cNvSpPr>
            <a:spLocks noGrp="1"/>
          </p:cNvSpPr>
          <p:nvPr>
            <p:ph type="ftr" sz="quarter" idx="11"/>
          </p:nvPr>
        </p:nvSpPr>
        <p:spPr/>
        <p:txBody>
          <a:bodyPr/>
          <a:lstStyle/>
          <a:p>
            <a:pPr>
              <a:defRPr/>
            </a:pPr>
            <a:r>
              <a:rPr lang="en-US"/>
              <a:t>(c) Angelflyfree, 2011</a:t>
            </a:r>
            <a:endParaRPr lang="ru-RU"/>
          </a:p>
        </p:txBody>
      </p:sp>
      <p:sp>
        <p:nvSpPr>
          <p:cNvPr id="5" name="Заголовок 2">
            <a:extLst>
              <a:ext uri="{FF2B5EF4-FFF2-40B4-BE49-F238E27FC236}">
                <a16:creationId xmlns:a16="http://schemas.microsoft.com/office/drawing/2014/main" id="{B0433187-D3F2-4A39-9348-6D03713299FE}"/>
              </a:ext>
            </a:extLst>
          </p:cNvPr>
          <p:cNvSpPr>
            <a:spLocks noGrp="1"/>
          </p:cNvSpPr>
          <p:nvPr>
            <p:ph type="title"/>
          </p:nvPr>
        </p:nvSpPr>
        <p:spPr/>
        <p:txBody>
          <a:bodyPr>
            <a:normAutofit fontScale="90000"/>
          </a:bodyPr>
          <a:lstStyle/>
          <a:p>
            <a:pPr algn="ctr" eaLnBrk="1" fontAlgn="auto" hangingPunct="1">
              <a:spcAft>
                <a:spcPts val="0"/>
              </a:spcAft>
              <a:defRPr/>
            </a:pPr>
            <a:r>
              <a:rPr lang="ru-RU" b="1" dirty="0">
                <a:solidFill>
                  <a:srgbClr val="FFC000"/>
                </a:solidFill>
              </a:rPr>
              <a:t>Использование специальных программ</a:t>
            </a:r>
          </a:p>
        </p:txBody>
      </p:sp>
      <p:pic>
        <p:nvPicPr>
          <p:cNvPr id="14339" name="Picture 3" descr="C:\Documents and Settings\Admin\Рабочий стол\защита информации\рисунок 16.jpeg">
            <a:extLst>
              <a:ext uri="{FF2B5EF4-FFF2-40B4-BE49-F238E27FC236}">
                <a16:creationId xmlns:a16="http://schemas.microsoft.com/office/drawing/2014/main" id="{09C138C4-3444-4346-A411-79795BECA43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35711" y="1633519"/>
            <a:ext cx="4577804" cy="3487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30" name="Picture 4" descr="C:\Documents and Settings\Admin\Local Settings\Temporary Internet Files\Content.IE5\4SKI3LM3\MC900442158[1].png">
            <a:hlinkClick r:id="" action="ppaction://hlinkshowjump?jump=endshow"/>
            <a:extLst>
              <a:ext uri="{FF2B5EF4-FFF2-40B4-BE49-F238E27FC236}">
                <a16:creationId xmlns:a16="http://schemas.microsoft.com/office/drawing/2014/main" id="{FDF38886-CF69-4638-B089-5D5EA947982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13650" y="5402263"/>
            <a:ext cx="12954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ntr" presetSubtype="10" fill="hold" nodeType="clickEffect">
                                  <p:stCondLst>
                                    <p:cond delay="0"/>
                                  </p:stCondLst>
                                  <p:childTnLst>
                                    <p:set>
                                      <p:cBhvr>
                                        <p:cTn id="6" dur="1" fill="hold">
                                          <p:stCondLst>
                                            <p:cond delay="0"/>
                                          </p:stCondLst>
                                        </p:cTn>
                                        <p:tgtEl>
                                          <p:spTgt spid="14339"/>
                                        </p:tgtEl>
                                        <p:attrNameLst>
                                          <p:attrName>style.visibility</p:attrName>
                                        </p:attrNameLst>
                                      </p:cBhvr>
                                      <p:to>
                                        <p:strVal val="visible"/>
                                      </p:to>
                                    </p:set>
                                    <p:animEffect transition="in" filter="randombar(horizontal)">
                                      <p:cBhvr>
                                        <p:cTn id="7" dur="500"/>
                                        <p:tgtEl>
                                          <p:spTgt spid="143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Объект 2">
            <a:extLst>
              <a:ext uri="{FF2B5EF4-FFF2-40B4-BE49-F238E27FC236}">
                <a16:creationId xmlns:a16="http://schemas.microsoft.com/office/drawing/2014/main" id="{277252EB-300F-4E47-84A0-E13F79639CC0}"/>
              </a:ext>
            </a:extLst>
          </p:cNvPr>
          <p:cNvSpPr>
            <a:spLocks noGrp="1"/>
          </p:cNvSpPr>
          <p:nvPr>
            <p:ph idx="1"/>
          </p:nvPr>
        </p:nvSpPr>
        <p:spPr/>
        <p:txBody>
          <a:bodyPr/>
          <a:lstStyle/>
          <a:p>
            <a:pPr marL="36513" indent="0" eaLnBrk="1" hangingPunct="1">
              <a:buFont typeface="Wingdings 2" panose="05020102010507070707" pitchFamily="18" charset="2"/>
              <a:buNone/>
            </a:pPr>
            <a:r>
              <a:rPr lang="ru-RU" altLang="ru-RU" sz="3200"/>
              <a:t>- возможность за приемлемое время получить требуемую информационную услугу.</a:t>
            </a:r>
          </a:p>
        </p:txBody>
      </p:sp>
      <p:sp>
        <p:nvSpPr>
          <p:cNvPr id="9220" name="Заголовок 2">
            <a:extLst>
              <a:ext uri="{FF2B5EF4-FFF2-40B4-BE49-F238E27FC236}">
                <a16:creationId xmlns:a16="http://schemas.microsoft.com/office/drawing/2014/main" id="{32B2D420-5BBA-4669-8AD9-1037AE6AF77B}"/>
              </a:ext>
            </a:extLst>
          </p:cNvPr>
          <p:cNvSpPr>
            <a:spLocks noGrp="1"/>
          </p:cNvSpPr>
          <p:nvPr>
            <p:ph type="title"/>
          </p:nvPr>
        </p:nvSpPr>
        <p:spPr/>
        <p:txBody>
          <a:bodyPr/>
          <a:lstStyle/>
          <a:p>
            <a:pPr algn="ctr" eaLnBrk="1" hangingPunct="1"/>
            <a:r>
              <a:rPr lang="ru-RU" altLang="ru-RU" b="1">
                <a:solidFill>
                  <a:srgbClr val="FFC000"/>
                </a:solidFill>
              </a:rPr>
              <a:t>Доступность</a:t>
            </a:r>
          </a:p>
        </p:txBody>
      </p:sp>
      <p:pic>
        <p:nvPicPr>
          <p:cNvPr id="2050" name="Picture 2" descr="C:\Documents and Settings\Admin\Рабочий стол\защита информации\рисунок 2.jpg">
            <a:extLst>
              <a:ext uri="{FF2B5EF4-FFF2-40B4-BE49-F238E27FC236}">
                <a16:creationId xmlns:a16="http://schemas.microsoft.com/office/drawing/2014/main" id="{FB4F084C-2AB8-441E-B0D6-2EB0E10FD6B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67175" y="3141663"/>
            <a:ext cx="3889375" cy="2916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2" name="Picture 4" descr="C:\Documents and Settings\Admin\Local Settings\Temporary Internet Files\Content.IE5\4SKI3LM3\MC900442150[1].png">
            <a:hlinkClick r:id="rId4" action="ppaction://hlinksldjump"/>
            <a:extLst>
              <a:ext uri="{FF2B5EF4-FFF2-40B4-BE49-F238E27FC236}">
                <a16:creationId xmlns:a16="http://schemas.microsoft.com/office/drawing/2014/main" id="{273EF7B9-6D8B-4DD8-A8A0-160823EFAAC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62000" y="5300663"/>
            <a:ext cx="9144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4" presetClass="entr" presetSubtype="10" fill="hold" nodeType="with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randombar(horizontal)">
                                      <p:cBhvr>
                                        <p:cTn id="7" dur="500"/>
                                        <p:tgtEl>
                                          <p:spTgt spid="20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Объект 2">
            <a:extLst>
              <a:ext uri="{FF2B5EF4-FFF2-40B4-BE49-F238E27FC236}">
                <a16:creationId xmlns:a16="http://schemas.microsoft.com/office/drawing/2014/main" id="{22489EF4-CB6D-460A-A1A7-EC91C041222D}"/>
              </a:ext>
            </a:extLst>
          </p:cNvPr>
          <p:cNvSpPr>
            <a:spLocks noGrp="1"/>
          </p:cNvSpPr>
          <p:nvPr>
            <p:ph idx="1"/>
          </p:nvPr>
        </p:nvSpPr>
        <p:spPr/>
        <p:txBody>
          <a:bodyPr/>
          <a:lstStyle/>
          <a:p>
            <a:pPr marL="36513" indent="0" eaLnBrk="1" hangingPunct="1">
              <a:buFont typeface="Wingdings 2" panose="05020102010507070707" pitchFamily="18" charset="2"/>
              <a:buNone/>
            </a:pPr>
            <a:r>
              <a:rPr lang="ru-RU" altLang="ru-RU" sz="3200"/>
              <a:t>- актуальность и непротиворечивость информации, ее защищенность от разрушения и несанкционированного изменения.</a:t>
            </a:r>
          </a:p>
        </p:txBody>
      </p:sp>
      <p:sp>
        <p:nvSpPr>
          <p:cNvPr id="4" name="Нижний колонтитул 3">
            <a:extLst>
              <a:ext uri="{FF2B5EF4-FFF2-40B4-BE49-F238E27FC236}">
                <a16:creationId xmlns:a16="http://schemas.microsoft.com/office/drawing/2014/main" id="{5D240D0E-518A-4822-B3F9-A133963CD879}"/>
              </a:ext>
            </a:extLst>
          </p:cNvPr>
          <p:cNvSpPr>
            <a:spLocks noGrp="1"/>
          </p:cNvSpPr>
          <p:nvPr>
            <p:ph type="ftr" sz="quarter" idx="11"/>
          </p:nvPr>
        </p:nvSpPr>
        <p:spPr/>
        <p:txBody>
          <a:bodyPr/>
          <a:lstStyle/>
          <a:p>
            <a:pPr>
              <a:defRPr/>
            </a:pPr>
            <a:r>
              <a:rPr lang="en-US"/>
              <a:t>(c) Angelflyfree, 2011</a:t>
            </a:r>
            <a:endParaRPr lang="ru-RU"/>
          </a:p>
        </p:txBody>
      </p:sp>
      <p:sp>
        <p:nvSpPr>
          <p:cNvPr id="10244" name="Заголовок 2">
            <a:extLst>
              <a:ext uri="{FF2B5EF4-FFF2-40B4-BE49-F238E27FC236}">
                <a16:creationId xmlns:a16="http://schemas.microsoft.com/office/drawing/2014/main" id="{EA8E28C6-9050-44D8-AF9E-28ADD009FA75}"/>
              </a:ext>
            </a:extLst>
          </p:cNvPr>
          <p:cNvSpPr>
            <a:spLocks noGrp="1"/>
          </p:cNvSpPr>
          <p:nvPr>
            <p:ph type="title"/>
          </p:nvPr>
        </p:nvSpPr>
        <p:spPr/>
        <p:txBody>
          <a:bodyPr/>
          <a:lstStyle/>
          <a:p>
            <a:pPr algn="ctr" eaLnBrk="1" hangingPunct="1"/>
            <a:r>
              <a:rPr lang="ru-RU" altLang="ru-RU" b="1">
                <a:solidFill>
                  <a:srgbClr val="FFC000"/>
                </a:solidFill>
              </a:rPr>
              <a:t>Целостность</a:t>
            </a:r>
          </a:p>
        </p:txBody>
      </p:sp>
      <p:pic>
        <p:nvPicPr>
          <p:cNvPr id="3074" name="Picture 2" descr="C:\Documents and Settings\Admin\Рабочий стол\защита информации\рисунок 3.jpg">
            <a:extLst>
              <a:ext uri="{FF2B5EF4-FFF2-40B4-BE49-F238E27FC236}">
                <a16:creationId xmlns:a16="http://schemas.microsoft.com/office/drawing/2014/main" id="{2C738364-E43C-4D11-8C75-CA0FFEBC2B6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32363" y="3357563"/>
            <a:ext cx="2808287" cy="2960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6" name="Picture 4" descr="C:\Documents and Settings\Admin\Local Settings\Temporary Internet Files\Content.IE5\4SKI3LM3\MC900442150[1].png">
            <a:hlinkClick r:id="rId4" action="ppaction://hlinksldjump"/>
            <a:extLst>
              <a:ext uri="{FF2B5EF4-FFF2-40B4-BE49-F238E27FC236}">
                <a16:creationId xmlns:a16="http://schemas.microsoft.com/office/drawing/2014/main" id="{A145CB58-C9FB-45F5-8245-12E67DD1A97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62000" y="5300663"/>
            <a:ext cx="9144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4" presetClass="entr" presetSubtype="10" fill="hold" nodeType="with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randombar(horizontal)">
                                      <p:cBhvr>
                                        <p:cTn id="7" dur="500"/>
                                        <p:tgtEl>
                                          <p:spTgt spid="30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Объект 2">
            <a:extLst>
              <a:ext uri="{FF2B5EF4-FFF2-40B4-BE49-F238E27FC236}">
                <a16:creationId xmlns:a16="http://schemas.microsoft.com/office/drawing/2014/main" id="{F8AEADDB-D8CA-4AEC-B256-35C2FDEECD63}"/>
              </a:ext>
            </a:extLst>
          </p:cNvPr>
          <p:cNvSpPr>
            <a:spLocks noGrp="1"/>
          </p:cNvSpPr>
          <p:nvPr>
            <p:ph idx="1"/>
          </p:nvPr>
        </p:nvSpPr>
        <p:spPr/>
        <p:txBody>
          <a:bodyPr/>
          <a:lstStyle/>
          <a:p>
            <a:pPr marL="36513" indent="0" eaLnBrk="1" hangingPunct="1">
              <a:buFont typeface="Wingdings 2" panose="05020102010507070707" pitchFamily="18" charset="2"/>
              <a:buNone/>
            </a:pPr>
            <a:r>
              <a:rPr lang="ru-RU" altLang="ru-RU" sz="3200"/>
              <a:t>- защита от несанкционированного доступа к информации.</a:t>
            </a:r>
          </a:p>
        </p:txBody>
      </p:sp>
      <p:sp>
        <p:nvSpPr>
          <p:cNvPr id="4" name="Нижний колонтитул 3">
            <a:extLst>
              <a:ext uri="{FF2B5EF4-FFF2-40B4-BE49-F238E27FC236}">
                <a16:creationId xmlns:a16="http://schemas.microsoft.com/office/drawing/2014/main" id="{3BF54AAD-92D8-4552-BE5C-077AA7CC258D}"/>
              </a:ext>
            </a:extLst>
          </p:cNvPr>
          <p:cNvSpPr>
            <a:spLocks noGrp="1"/>
          </p:cNvSpPr>
          <p:nvPr>
            <p:ph type="ftr" sz="quarter" idx="11"/>
          </p:nvPr>
        </p:nvSpPr>
        <p:spPr/>
        <p:txBody>
          <a:bodyPr/>
          <a:lstStyle/>
          <a:p>
            <a:pPr>
              <a:defRPr/>
            </a:pPr>
            <a:r>
              <a:rPr lang="en-US"/>
              <a:t>(c) Angelflyfree, 2011</a:t>
            </a:r>
            <a:endParaRPr lang="ru-RU"/>
          </a:p>
        </p:txBody>
      </p:sp>
      <p:sp>
        <p:nvSpPr>
          <p:cNvPr id="11268" name="Заголовок 2">
            <a:extLst>
              <a:ext uri="{FF2B5EF4-FFF2-40B4-BE49-F238E27FC236}">
                <a16:creationId xmlns:a16="http://schemas.microsoft.com/office/drawing/2014/main" id="{D85A8426-98B1-4C18-AB15-41A1E9AA3770}"/>
              </a:ext>
            </a:extLst>
          </p:cNvPr>
          <p:cNvSpPr>
            <a:spLocks noGrp="1"/>
          </p:cNvSpPr>
          <p:nvPr>
            <p:ph type="title"/>
          </p:nvPr>
        </p:nvSpPr>
        <p:spPr/>
        <p:txBody>
          <a:bodyPr/>
          <a:lstStyle/>
          <a:p>
            <a:pPr algn="ctr" eaLnBrk="1" hangingPunct="1"/>
            <a:r>
              <a:rPr lang="ru-RU" altLang="ru-RU" b="1">
                <a:solidFill>
                  <a:srgbClr val="FFC000"/>
                </a:solidFill>
              </a:rPr>
              <a:t>Конфиденциальность</a:t>
            </a:r>
          </a:p>
        </p:txBody>
      </p:sp>
      <p:pic>
        <p:nvPicPr>
          <p:cNvPr id="4098" name="Picture 2" descr="C:\Documents and Settings\Admin\Рабочий стол\защита информации\рисунок 4.jpg">
            <a:extLst>
              <a:ext uri="{FF2B5EF4-FFF2-40B4-BE49-F238E27FC236}">
                <a16:creationId xmlns:a16="http://schemas.microsoft.com/office/drawing/2014/main" id="{6712EABC-2F45-43E1-8268-BEA60685249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51275" y="2997200"/>
            <a:ext cx="4032250" cy="3170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0" name="Picture 4" descr="C:\Documents and Settings\Admin\Local Settings\Temporary Internet Files\Content.IE5\4SKI3LM3\MC900442150[1].png">
            <a:hlinkClick r:id="rId4" action="ppaction://hlinksldjump"/>
            <a:extLst>
              <a:ext uri="{FF2B5EF4-FFF2-40B4-BE49-F238E27FC236}">
                <a16:creationId xmlns:a16="http://schemas.microsoft.com/office/drawing/2014/main" id="{5E84A2EA-C60F-4BF5-BA9F-DF97F28E9D9F}"/>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62000" y="5300663"/>
            <a:ext cx="9144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4" presetClass="entr" presetSubtype="10" fill="hold" nodeType="withEffect">
                                  <p:stCondLst>
                                    <p:cond delay="0"/>
                                  </p:stCondLst>
                                  <p:childTnLst>
                                    <p:set>
                                      <p:cBhvr>
                                        <p:cTn id="6" dur="1" fill="hold">
                                          <p:stCondLst>
                                            <p:cond delay="0"/>
                                          </p:stCondLst>
                                        </p:cTn>
                                        <p:tgtEl>
                                          <p:spTgt spid="4098"/>
                                        </p:tgtEl>
                                        <p:attrNameLst>
                                          <p:attrName>style.visibility</p:attrName>
                                        </p:attrNameLst>
                                      </p:cBhvr>
                                      <p:to>
                                        <p:strVal val="visible"/>
                                      </p:to>
                                    </p:set>
                                    <p:animEffect transition="in" filter="randombar(horizontal)">
                                      <p:cBhvr>
                                        <p:cTn id="7" dur="500"/>
                                        <p:tgtEl>
                                          <p:spTgt spid="40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Объект 2">
            <a:extLst>
              <a:ext uri="{FF2B5EF4-FFF2-40B4-BE49-F238E27FC236}">
                <a16:creationId xmlns:a16="http://schemas.microsoft.com/office/drawing/2014/main" id="{0288FECF-6155-4DBF-A6AC-9B1356845876}"/>
              </a:ext>
            </a:extLst>
          </p:cNvPr>
          <p:cNvSpPr>
            <a:spLocks noGrp="1"/>
          </p:cNvSpPr>
          <p:nvPr>
            <p:ph idx="1"/>
          </p:nvPr>
        </p:nvSpPr>
        <p:spPr/>
        <p:txBody>
          <a:bodyPr/>
          <a:lstStyle/>
          <a:p>
            <a:pPr marL="36513" indent="0" eaLnBrk="1" hangingPunct="1">
              <a:buFont typeface="Wingdings 2" panose="05020102010507070707" pitchFamily="18" charset="2"/>
              <a:buNone/>
            </a:pPr>
            <a:r>
              <a:rPr lang="ru-RU" altLang="ru-RU" sz="3200" b="1" i="1">
                <a:solidFill>
                  <a:srgbClr val="FFC000"/>
                </a:solidFill>
              </a:rPr>
              <a:t>Угроза</a:t>
            </a:r>
            <a:r>
              <a:rPr lang="ru-RU" altLang="ru-RU" sz="3200"/>
              <a:t> – потенциальная возможность определенным образом нарушить информационную безопасность.</a:t>
            </a:r>
          </a:p>
          <a:p>
            <a:pPr marL="36513" indent="0" eaLnBrk="1" hangingPunct="1">
              <a:buFont typeface="Wingdings 2" panose="05020102010507070707" pitchFamily="18" charset="2"/>
              <a:buNone/>
            </a:pPr>
            <a:r>
              <a:rPr lang="ru-RU" altLang="ru-RU" sz="3200"/>
              <a:t>Попытка реализации угрозы называется </a:t>
            </a:r>
            <a:r>
              <a:rPr lang="ru-RU" altLang="ru-RU" sz="3200" b="1" i="1">
                <a:solidFill>
                  <a:srgbClr val="FFC000"/>
                </a:solidFill>
              </a:rPr>
              <a:t>атакой</a:t>
            </a:r>
            <a:r>
              <a:rPr lang="ru-RU" altLang="ru-RU" sz="3200"/>
              <a:t>, а тот, кто предпринимает  такую попытку, - </a:t>
            </a:r>
            <a:r>
              <a:rPr lang="ru-RU" altLang="ru-RU" sz="3200" b="1" i="1">
                <a:solidFill>
                  <a:srgbClr val="FFC000"/>
                </a:solidFill>
              </a:rPr>
              <a:t>злоумышленником</a:t>
            </a:r>
            <a:r>
              <a:rPr lang="ru-RU" altLang="ru-RU" sz="3200"/>
              <a:t>.</a:t>
            </a:r>
          </a:p>
        </p:txBody>
      </p:sp>
      <p:sp>
        <p:nvSpPr>
          <p:cNvPr id="4" name="Нижний колонтитул 3">
            <a:extLst>
              <a:ext uri="{FF2B5EF4-FFF2-40B4-BE49-F238E27FC236}">
                <a16:creationId xmlns:a16="http://schemas.microsoft.com/office/drawing/2014/main" id="{8624957C-2E12-4784-9F3E-33F7E46ED266}"/>
              </a:ext>
            </a:extLst>
          </p:cNvPr>
          <p:cNvSpPr>
            <a:spLocks noGrp="1"/>
          </p:cNvSpPr>
          <p:nvPr>
            <p:ph type="ftr" sz="quarter" idx="11"/>
          </p:nvPr>
        </p:nvSpPr>
        <p:spPr/>
        <p:txBody>
          <a:bodyPr/>
          <a:lstStyle/>
          <a:p>
            <a:pPr>
              <a:defRPr/>
            </a:pPr>
            <a:r>
              <a:rPr lang="en-US"/>
              <a:t>(c) Angelflyfree, 2011</a:t>
            </a:r>
            <a:endParaRPr lang="ru-RU"/>
          </a:p>
        </p:txBody>
      </p:sp>
      <p:sp>
        <p:nvSpPr>
          <p:cNvPr id="12292" name="Заголовок 2">
            <a:extLst>
              <a:ext uri="{FF2B5EF4-FFF2-40B4-BE49-F238E27FC236}">
                <a16:creationId xmlns:a16="http://schemas.microsoft.com/office/drawing/2014/main" id="{898FED9A-CB9E-4489-94E0-87C5DD5ECB03}"/>
              </a:ext>
            </a:extLst>
          </p:cNvPr>
          <p:cNvSpPr>
            <a:spLocks noGrp="1"/>
          </p:cNvSpPr>
          <p:nvPr>
            <p:ph type="title"/>
          </p:nvPr>
        </p:nvSpPr>
        <p:spPr/>
        <p:txBody>
          <a:bodyPr/>
          <a:lstStyle/>
          <a:p>
            <a:pPr algn="ctr" eaLnBrk="1" hangingPunct="1"/>
            <a:r>
              <a:rPr lang="ru-RU" altLang="ru-RU" b="1">
                <a:solidFill>
                  <a:srgbClr val="FFC000"/>
                </a:solidFill>
              </a:rPr>
              <a:t>Угрозы</a:t>
            </a:r>
          </a:p>
        </p:txBody>
      </p:sp>
      <p:pic>
        <p:nvPicPr>
          <p:cNvPr id="5122" name="Picture 2" descr="C:\Documents and Settings\Admin\Рабочий стол\защита информации\рисунок 5.jpg">
            <a:extLst>
              <a:ext uri="{FF2B5EF4-FFF2-40B4-BE49-F238E27FC236}">
                <a16:creationId xmlns:a16="http://schemas.microsoft.com/office/drawing/2014/main" id="{13419F79-B389-42B8-896C-401C26FD487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24525" y="4849813"/>
            <a:ext cx="2587625" cy="178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4" presetClass="entr" presetSubtype="10" fill="hold" nodeType="withEffect">
                                  <p:stCondLst>
                                    <p:cond delay="0"/>
                                  </p:stCondLst>
                                  <p:childTnLst>
                                    <p:set>
                                      <p:cBhvr>
                                        <p:cTn id="6" dur="1" fill="hold">
                                          <p:stCondLst>
                                            <p:cond delay="0"/>
                                          </p:stCondLst>
                                        </p:cTn>
                                        <p:tgtEl>
                                          <p:spTgt spid="5122"/>
                                        </p:tgtEl>
                                        <p:attrNameLst>
                                          <p:attrName>style.visibility</p:attrName>
                                        </p:attrNameLst>
                                      </p:cBhvr>
                                      <p:to>
                                        <p:strVal val="visible"/>
                                      </p:to>
                                    </p:set>
                                    <p:animEffect transition="in" filter="randombar(horizontal)">
                                      <p:cBhvr>
                                        <p:cTn id="7" dur="500"/>
                                        <p:tgtEl>
                                          <p:spTgt spid="51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Объект 2">
            <a:extLst>
              <a:ext uri="{FF2B5EF4-FFF2-40B4-BE49-F238E27FC236}">
                <a16:creationId xmlns:a16="http://schemas.microsoft.com/office/drawing/2014/main" id="{A1C8876D-6774-43AA-B0D0-EEA7DE441ACD}"/>
              </a:ext>
            </a:extLst>
          </p:cNvPr>
          <p:cNvSpPr>
            <a:spLocks noGrp="1"/>
          </p:cNvSpPr>
          <p:nvPr>
            <p:ph idx="1"/>
          </p:nvPr>
        </p:nvSpPr>
        <p:spPr/>
        <p:txBody>
          <a:bodyPr/>
          <a:lstStyle/>
          <a:p>
            <a:pPr marL="36513" indent="0" eaLnBrk="1" hangingPunct="1">
              <a:buFont typeface="Wingdings 2" panose="05020102010507070707" pitchFamily="18" charset="2"/>
              <a:buNone/>
            </a:pPr>
            <a:r>
              <a:rPr lang="ru-RU" altLang="ru-RU" sz="3200"/>
              <a:t>Самыми частыми и самыми опасными с точки зрения размера ущерба являются </a:t>
            </a:r>
            <a:r>
              <a:rPr lang="ru-RU" altLang="ru-RU" sz="3200" b="1" i="1">
                <a:solidFill>
                  <a:srgbClr val="FFC000"/>
                </a:solidFill>
              </a:rPr>
              <a:t>непреднамеренные ошибки </a:t>
            </a:r>
            <a:r>
              <a:rPr lang="ru-RU" altLang="ru-RU" sz="3200"/>
              <a:t>штатных пользователей.</a:t>
            </a:r>
          </a:p>
        </p:txBody>
      </p:sp>
      <p:sp>
        <p:nvSpPr>
          <p:cNvPr id="4" name="Нижний колонтитул 3">
            <a:extLst>
              <a:ext uri="{FF2B5EF4-FFF2-40B4-BE49-F238E27FC236}">
                <a16:creationId xmlns:a16="http://schemas.microsoft.com/office/drawing/2014/main" id="{8251ACA0-0DF0-4CEC-B323-4F169D2D845D}"/>
              </a:ext>
            </a:extLst>
          </p:cNvPr>
          <p:cNvSpPr>
            <a:spLocks noGrp="1"/>
          </p:cNvSpPr>
          <p:nvPr>
            <p:ph type="ftr" sz="quarter" idx="11"/>
          </p:nvPr>
        </p:nvSpPr>
        <p:spPr/>
        <p:txBody>
          <a:bodyPr/>
          <a:lstStyle/>
          <a:p>
            <a:pPr>
              <a:defRPr/>
            </a:pPr>
            <a:r>
              <a:rPr lang="en-US"/>
              <a:t>(c) Angelflyfree, 2011</a:t>
            </a:r>
            <a:endParaRPr lang="ru-RU"/>
          </a:p>
        </p:txBody>
      </p:sp>
      <p:sp>
        <p:nvSpPr>
          <p:cNvPr id="13316" name="Заголовок 2">
            <a:extLst>
              <a:ext uri="{FF2B5EF4-FFF2-40B4-BE49-F238E27FC236}">
                <a16:creationId xmlns:a16="http://schemas.microsoft.com/office/drawing/2014/main" id="{87494BD4-2C5D-48FF-A8A6-FFE5048B6048}"/>
              </a:ext>
            </a:extLst>
          </p:cNvPr>
          <p:cNvSpPr>
            <a:spLocks noGrp="1"/>
          </p:cNvSpPr>
          <p:nvPr>
            <p:ph type="title"/>
          </p:nvPr>
        </p:nvSpPr>
        <p:spPr/>
        <p:txBody>
          <a:bodyPr/>
          <a:lstStyle/>
          <a:p>
            <a:pPr algn="ctr" eaLnBrk="1" hangingPunct="1"/>
            <a:r>
              <a:rPr lang="ru-RU" altLang="ru-RU" b="1">
                <a:solidFill>
                  <a:srgbClr val="FFC000"/>
                </a:solidFill>
              </a:rPr>
              <a:t>Угрозы доступности</a:t>
            </a:r>
          </a:p>
        </p:txBody>
      </p:sp>
      <p:pic>
        <p:nvPicPr>
          <p:cNvPr id="6146" name="Picture 2" descr="C:\Documents and Settings\Admin\Рабочий стол\защита информации\рисунок 6.jpg">
            <a:extLst>
              <a:ext uri="{FF2B5EF4-FFF2-40B4-BE49-F238E27FC236}">
                <a16:creationId xmlns:a16="http://schemas.microsoft.com/office/drawing/2014/main" id="{CF6F5A91-1FC0-4F81-8941-9182E5D8AFF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68538" y="3821113"/>
            <a:ext cx="4703762" cy="254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4" presetClass="entr" presetSubtype="10" fill="hold" nodeType="with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randombar(horizontal)">
                                      <p:cBhvr>
                                        <p:cTn id="7" dur="500"/>
                                        <p:tgtEl>
                                          <p:spTgt spid="61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Объект 2">
            <a:extLst>
              <a:ext uri="{FF2B5EF4-FFF2-40B4-BE49-F238E27FC236}">
                <a16:creationId xmlns:a16="http://schemas.microsoft.com/office/drawing/2014/main" id="{613A9C1D-98A8-42C5-A558-2F2E40FC1284}"/>
              </a:ext>
            </a:extLst>
          </p:cNvPr>
          <p:cNvSpPr>
            <a:spLocks noGrp="1"/>
          </p:cNvSpPr>
          <p:nvPr>
            <p:ph idx="1"/>
          </p:nvPr>
        </p:nvSpPr>
        <p:spPr/>
        <p:txBody>
          <a:bodyPr/>
          <a:lstStyle/>
          <a:p>
            <a:pPr marL="36513" indent="0" eaLnBrk="1" hangingPunct="1">
              <a:buFont typeface="Wingdings 2" panose="05020102010507070707" pitchFamily="18" charset="2"/>
              <a:buNone/>
            </a:pPr>
            <a:r>
              <a:rPr lang="ru-RU" altLang="ru-RU" sz="3200" b="1" i="1">
                <a:solidFill>
                  <a:srgbClr val="FFC000"/>
                </a:solidFill>
              </a:rPr>
              <a:t>Повреждение</a:t>
            </a:r>
            <a:r>
              <a:rPr lang="ru-RU" altLang="ru-RU" sz="3200"/>
              <a:t> или </a:t>
            </a:r>
            <a:r>
              <a:rPr lang="ru-RU" altLang="ru-RU" sz="3200" b="1" i="1">
                <a:solidFill>
                  <a:srgbClr val="FFC000"/>
                </a:solidFill>
              </a:rPr>
              <a:t>разрушение</a:t>
            </a:r>
            <a:r>
              <a:rPr lang="ru-RU" altLang="ru-RU" sz="3200"/>
              <a:t> оборудования (в том числе носителей данных).</a:t>
            </a:r>
          </a:p>
        </p:txBody>
      </p:sp>
      <p:sp>
        <p:nvSpPr>
          <p:cNvPr id="4" name="Нижний колонтитул 3">
            <a:extLst>
              <a:ext uri="{FF2B5EF4-FFF2-40B4-BE49-F238E27FC236}">
                <a16:creationId xmlns:a16="http://schemas.microsoft.com/office/drawing/2014/main" id="{42EFB315-EBAE-4712-AE0C-0A70FDBF49DB}"/>
              </a:ext>
            </a:extLst>
          </p:cNvPr>
          <p:cNvSpPr>
            <a:spLocks noGrp="1"/>
          </p:cNvSpPr>
          <p:nvPr>
            <p:ph type="ftr" sz="quarter" idx="11"/>
          </p:nvPr>
        </p:nvSpPr>
        <p:spPr/>
        <p:txBody>
          <a:bodyPr/>
          <a:lstStyle/>
          <a:p>
            <a:pPr>
              <a:defRPr/>
            </a:pPr>
            <a:r>
              <a:rPr lang="en-US"/>
              <a:t>(c) Angelflyfree, 2011</a:t>
            </a:r>
            <a:endParaRPr lang="ru-RU"/>
          </a:p>
        </p:txBody>
      </p:sp>
      <p:sp>
        <p:nvSpPr>
          <p:cNvPr id="14340" name="Заголовок 2">
            <a:extLst>
              <a:ext uri="{FF2B5EF4-FFF2-40B4-BE49-F238E27FC236}">
                <a16:creationId xmlns:a16="http://schemas.microsoft.com/office/drawing/2014/main" id="{E22242B2-03FE-41A9-8768-5ECDADD0B51C}"/>
              </a:ext>
            </a:extLst>
          </p:cNvPr>
          <p:cNvSpPr>
            <a:spLocks noGrp="1"/>
          </p:cNvSpPr>
          <p:nvPr>
            <p:ph type="title"/>
          </p:nvPr>
        </p:nvSpPr>
        <p:spPr/>
        <p:txBody>
          <a:bodyPr/>
          <a:lstStyle/>
          <a:p>
            <a:pPr algn="ctr" eaLnBrk="1" hangingPunct="1"/>
            <a:r>
              <a:rPr lang="ru-RU" altLang="ru-RU" b="1">
                <a:solidFill>
                  <a:srgbClr val="FFC000"/>
                </a:solidFill>
              </a:rPr>
              <a:t>Угрозы доступности</a:t>
            </a:r>
          </a:p>
        </p:txBody>
      </p:sp>
      <p:pic>
        <p:nvPicPr>
          <p:cNvPr id="7170" name="Picture 2" descr="C:\Documents and Settings\Admin\Рабочий стол\защита информации\рисунок 7.jpg">
            <a:extLst>
              <a:ext uri="{FF2B5EF4-FFF2-40B4-BE49-F238E27FC236}">
                <a16:creationId xmlns:a16="http://schemas.microsoft.com/office/drawing/2014/main" id="{9F7B67BC-D260-4696-BA3F-371B4587142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0" y="3141663"/>
            <a:ext cx="3168650" cy="299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4" presetClass="entr" presetSubtype="10" fill="hold" nodeType="withEffect">
                                  <p:stCondLst>
                                    <p:cond delay="0"/>
                                  </p:stCondLst>
                                  <p:childTnLst>
                                    <p:set>
                                      <p:cBhvr>
                                        <p:cTn id="6" dur="1" fill="hold">
                                          <p:stCondLst>
                                            <p:cond delay="0"/>
                                          </p:stCondLst>
                                        </p:cTn>
                                        <p:tgtEl>
                                          <p:spTgt spid="7170"/>
                                        </p:tgtEl>
                                        <p:attrNameLst>
                                          <p:attrName>style.visibility</p:attrName>
                                        </p:attrNameLst>
                                      </p:cBhvr>
                                      <p:to>
                                        <p:strVal val="visible"/>
                                      </p:to>
                                    </p:set>
                                    <p:animEffect transition="in" filter="randombar(horizontal)">
                                      <p:cBhvr>
                                        <p:cTn id="7" dur="500"/>
                                        <p:tgtEl>
                                          <p:spTgt spid="71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02A40D78-7873-4FE0-98DA-72876763EADF}"/>
              </a:ext>
            </a:extLst>
          </p:cNvPr>
          <p:cNvSpPr>
            <a:spLocks noGrp="1"/>
          </p:cNvSpPr>
          <p:nvPr>
            <p:ph idx="1"/>
          </p:nvPr>
        </p:nvSpPr>
        <p:spPr/>
        <p:txBody>
          <a:bodyPr>
            <a:normAutofit/>
          </a:bodyPr>
          <a:lstStyle/>
          <a:p>
            <a:pPr marL="36576" indent="0" eaLnBrk="1" fontAlgn="auto" hangingPunct="1">
              <a:spcAft>
                <a:spcPts val="0"/>
              </a:spcAft>
              <a:buFont typeface="Wingdings 2"/>
              <a:buNone/>
              <a:defRPr/>
            </a:pPr>
            <a:r>
              <a:rPr lang="ru-RU" sz="3200" b="1" i="1" dirty="0">
                <a:solidFill>
                  <a:srgbClr val="FFC000"/>
                </a:solidFill>
              </a:rPr>
              <a:t>Программные атаки </a:t>
            </a:r>
            <a:r>
              <a:rPr lang="ru-RU" sz="3200" dirty="0"/>
              <a:t>на доступность:</a:t>
            </a:r>
          </a:p>
          <a:p>
            <a:pPr marL="420624" indent="-384048" eaLnBrk="1" fontAlgn="auto" hangingPunct="1">
              <a:spcAft>
                <a:spcPts val="0"/>
              </a:spcAft>
              <a:buFont typeface="Wingdings 2"/>
              <a:buChar char=""/>
              <a:defRPr/>
            </a:pPr>
            <a:r>
              <a:rPr lang="en-US" sz="3200" dirty="0"/>
              <a:t>SYN-</a:t>
            </a:r>
            <a:r>
              <a:rPr lang="ru-RU" sz="3200" dirty="0"/>
              <a:t>наводнение.</a:t>
            </a:r>
          </a:p>
          <a:p>
            <a:pPr marL="420624" indent="-384048" eaLnBrk="1" fontAlgn="auto" hangingPunct="1">
              <a:spcAft>
                <a:spcPts val="0"/>
              </a:spcAft>
              <a:buFont typeface="Wingdings 2"/>
              <a:buChar char=""/>
              <a:defRPr/>
            </a:pPr>
            <a:r>
              <a:rPr lang="en-US" sz="3200" dirty="0"/>
              <a:t>XSS-</a:t>
            </a:r>
            <a:r>
              <a:rPr lang="ru-RU" sz="3200" dirty="0"/>
              <a:t>атака.</a:t>
            </a:r>
          </a:p>
          <a:p>
            <a:pPr marL="420624" indent="-384048" eaLnBrk="1" fontAlgn="auto" hangingPunct="1">
              <a:spcAft>
                <a:spcPts val="0"/>
              </a:spcAft>
              <a:buFont typeface="Wingdings 2"/>
              <a:buChar char=""/>
              <a:defRPr/>
            </a:pPr>
            <a:r>
              <a:rPr lang="en-US" sz="3200" dirty="0"/>
              <a:t>DDoS</a:t>
            </a:r>
            <a:r>
              <a:rPr lang="ru-RU" sz="3200" dirty="0"/>
              <a:t>-атака.</a:t>
            </a:r>
          </a:p>
          <a:p>
            <a:pPr marL="420624" indent="-384048" eaLnBrk="1" fontAlgn="auto" hangingPunct="1">
              <a:spcAft>
                <a:spcPts val="0"/>
              </a:spcAft>
              <a:buFont typeface="Wingdings 2"/>
              <a:buChar char=""/>
              <a:defRPr/>
            </a:pPr>
            <a:r>
              <a:rPr lang="ru-RU" sz="3200" dirty="0"/>
              <a:t>Вредоносные программы (вирусы).</a:t>
            </a:r>
          </a:p>
        </p:txBody>
      </p:sp>
      <p:sp>
        <p:nvSpPr>
          <p:cNvPr id="4" name="Нижний колонтитул 3">
            <a:extLst>
              <a:ext uri="{FF2B5EF4-FFF2-40B4-BE49-F238E27FC236}">
                <a16:creationId xmlns:a16="http://schemas.microsoft.com/office/drawing/2014/main" id="{147A67F0-5B0C-426C-97FE-58BAEC30C457}"/>
              </a:ext>
            </a:extLst>
          </p:cNvPr>
          <p:cNvSpPr>
            <a:spLocks noGrp="1"/>
          </p:cNvSpPr>
          <p:nvPr>
            <p:ph type="ftr" sz="quarter" idx="11"/>
          </p:nvPr>
        </p:nvSpPr>
        <p:spPr/>
        <p:txBody>
          <a:bodyPr/>
          <a:lstStyle/>
          <a:p>
            <a:pPr>
              <a:defRPr/>
            </a:pPr>
            <a:r>
              <a:rPr lang="en-US"/>
              <a:t>(c) Angelflyfree, 2011</a:t>
            </a:r>
            <a:endParaRPr lang="ru-RU"/>
          </a:p>
        </p:txBody>
      </p:sp>
      <p:sp>
        <p:nvSpPr>
          <p:cNvPr id="15364" name="Заголовок 2">
            <a:extLst>
              <a:ext uri="{FF2B5EF4-FFF2-40B4-BE49-F238E27FC236}">
                <a16:creationId xmlns:a16="http://schemas.microsoft.com/office/drawing/2014/main" id="{86E1FEB0-4AA2-44DE-AABE-647BF48B0300}"/>
              </a:ext>
            </a:extLst>
          </p:cNvPr>
          <p:cNvSpPr>
            <a:spLocks noGrp="1"/>
          </p:cNvSpPr>
          <p:nvPr>
            <p:ph type="title"/>
          </p:nvPr>
        </p:nvSpPr>
        <p:spPr/>
        <p:txBody>
          <a:bodyPr/>
          <a:lstStyle/>
          <a:p>
            <a:pPr algn="ctr" eaLnBrk="1" hangingPunct="1"/>
            <a:r>
              <a:rPr lang="ru-RU" altLang="ru-RU" b="1">
                <a:solidFill>
                  <a:srgbClr val="FFC000"/>
                </a:solidFill>
              </a:rPr>
              <a:t>Угрозы доступности</a:t>
            </a:r>
          </a:p>
        </p:txBody>
      </p:sp>
      <p:pic>
        <p:nvPicPr>
          <p:cNvPr id="6" name="Рисунок 5" descr="b206ff506a516e4df3817625a9faf67e.jpg">
            <a:extLst>
              <a:ext uri="{FF2B5EF4-FFF2-40B4-BE49-F238E27FC236}">
                <a16:creationId xmlns:a16="http://schemas.microsoft.com/office/drawing/2014/main" id="{29A63D3C-027C-4490-9E10-2692427886E5}"/>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724525" y="4581525"/>
            <a:ext cx="2659063" cy="2000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4" presetClass="entr" presetSubtype="10" fill="hold"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randombar(horizont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Техническая">
  <a:themeElements>
    <a:clrScheme name="Модульная">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Составная">
      <a:majorFont>
        <a:latin typeface="Calibri"/>
        <a:ea typeface=""/>
        <a:cs typeface=""/>
        <a:font script="Jpan" typeface="ＭＳ Ｐゴシック"/>
        <a:font script="Hang" typeface="맑은 고딕"/>
        <a:font script="Hans" typeface="宋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490</TotalTime>
  <Words>1592</Words>
  <Application>Microsoft Office PowerPoint</Application>
  <PresentationFormat>Экран (4:3)</PresentationFormat>
  <Paragraphs>128</Paragraphs>
  <Slides>20</Slides>
  <Notes>20</Notes>
  <HiddenSlides>0</HiddenSlides>
  <MMClips>0</MMClips>
  <ScaleCrop>false</ScaleCrop>
  <HeadingPairs>
    <vt:vector size="8" baseType="variant">
      <vt:variant>
        <vt:lpstr>Использованные шрифты</vt:lpstr>
      </vt:variant>
      <vt:variant>
        <vt:i4>5</vt:i4>
      </vt:variant>
      <vt:variant>
        <vt:lpstr>Тема</vt:lpstr>
      </vt:variant>
      <vt:variant>
        <vt:i4>1</vt:i4>
      </vt:variant>
      <vt:variant>
        <vt:lpstr>Заголовки слайдов</vt:lpstr>
      </vt:variant>
      <vt:variant>
        <vt:i4>20</vt:i4>
      </vt:variant>
      <vt:variant>
        <vt:lpstr>Произвольные показы</vt:lpstr>
      </vt:variant>
      <vt:variant>
        <vt:i4>1</vt:i4>
      </vt:variant>
    </vt:vector>
  </HeadingPairs>
  <TitlesOfParts>
    <vt:vector size="27" baseType="lpstr">
      <vt:lpstr>Calibri</vt:lpstr>
      <vt:lpstr>Arial</vt:lpstr>
      <vt:lpstr>Wingdings 2</vt:lpstr>
      <vt:lpstr>Arial Unicode MS</vt:lpstr>
      <vt:lpstr>Wingdings</vt:lpstr>
      <vt:lpstr>Техническая</vt:lpstr>
      <vt:lpstr>Лекция 9 Безопасность и защита данных в информационных системах</vt:lpstr>
      <vt:lpstr>Основные определения</vt:lpstr>
      <vt:lpstr>Доступность</vt:lpstr>
      <vt:lpstr>Целостность</vt:lpstr>
      <vt:lpstr>Конфиденциальность</vt:lpstr>
      <vt:lpstr>Угрозы</vt:lpstr>
      <vt:lpstr>Угрозы доступности</vt:lpstr>
      <vt:lpstr>Угрозы доступности</vt:lpstr>
      <vt:lpstr>Угрозы доступности</vt:lpstr>
      <vt:lpstr>Угрозы целостности</vt:lpstr>
      <vt:lpstr>Угрозы конфиденциальности</vt:lpstr>
      <vt:lpstr>Способы защиты информации</vt:lpstr>
      <vt:lpstr>Контроль доступа</vt:lpstr>
      <vt:lpstr>Биометрические системы защиты</vt:lpstr>
      <vt:lpstr>Разграничение доступа</vt:lpstr>
      <vt:lpstr>Использование специальных программ</vt:lpstr>
      <vt:lpstr>Использование специальных программ</vt:lpstr>
      <vt:lpstr>Использование специальных программ</vt:lpstr>
      <vt:lpstr>Использование специальных программ</vt:lpstr>
      <vt:lpstr>Использование специальных программ</vt:lpstr>
      <vt:lpstr>Произвольный показ 1</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Admin</dc:creator>
  <cp:lastModifiedBy>Владислав Карюкин</cp:lastModifiedBy>
  <cp:revision>70</cp:revision>
  <dcterms:created xsi:type="dcterms:W3CDTF">2011-10-16T17:05:14Z</dcterms:created>
  <dcterms:modified xsi:type="dcterms:W3CDTF">2024-10-30T12:47:04Z</dcterms:modified>
</cp:coreProperties>
</file>